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78" r:id="rId6"/>
    <p:sldId id="279" r:id="rId7"/>
    <p:sldId id="280" r:id="rId8"/>
    <p:sldId id="28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8102600" cy="6070600"/>
  <p:notesSz cx="8102600" cy="6070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557" y="-23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7695" y="1881886"/>
            <a:ext cx="6887210" cy="12748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rgbClr val="2F5B8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5390" y="3399536"/>
            <a:ext cx="5671820" cy="1517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rgbClr val="2F5B8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2600" y="2235200"/>
            <a:ext cx="622300" cy="3048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8900" y="2933700"/>
            <a:ext cx="50800" cy="4318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8400" y="2247900"/>
            <a:ext cx="101600" cy="3810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26000" y="3079750"/>
            <a:ext cx="279400" cy="8255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37100" y="3175000"/>
            <a:ext cx="368300" cy="22860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88100" y="3327400"/>
            <a:ext cx="228600" cy="50800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88100" y="3079750"/>
            <a:ext cx="127000" cy="9525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40200" y="3048000"/>
            <a:ext cx="622300" cy="63500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14800" y="2933700"/>
            <a:ext cx="990600" cy="152400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13300" y="3390900"/>
            <a:ext cx="419100" cy="711200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08700" y="2641600"/>
            <a:ext cx="698500" cy="114300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388100" y="2933700"/>
            <a:ext cx="596900" cy="133350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88100" y="3149600"/>
            <a:ext cx="228600" cy="3302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rgbClr val="2F5B8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5130" y="1396238"/>
            <a:ext cx="3524631" cy="40065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72839" y="1396238"/>
            <a:ext cx="3524631" cy="40065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rgbClr val="2F5B8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888" y="197908"/>
            <a:ext cx="7146823" cy="11178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rgbClr val="2F5B8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9720" y="1414815"/>
            <a:ext cx="7145020" cy="3112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54884" y="5645658"/>
            <a:ext cx="2592832" cy="303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5130" y="5645658"/>
            <a:ext cx="1863598" cy="303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33872" y="5645658"/>
            <a:ext cx="1863598" cy="303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10" Type="http://schemas.openxmlformats.org/officeDocument/2006/relationships/image" Target="../media/image38.png"/><Relationship Id="rId4" Type="http://schemas.openxmlformats.org/officeDocument/2006/relationships/image" Target="../media/image32.jp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2900" y="4965700"/>
            <a:ext cx="508000" cy="889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0600" y="2273300"/>
            <a:ext cx="2489200" cy="26289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97600" y="1333500"/>
            <a:ext cx="850900" cy="774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8166" y="1878189"/>
            <a:ext cx="3070860" cy="222059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065" marR="5080" indent="47625" algn="ctr">
              <a:lnSpc>
                <a:spcPct val="99400"/>
              </a:lnSpc>
              <a:spcBef>
                <a:spcPts val="145"/>
              </a:spcBef>
            </a:pPr>
            <a:r>
              <a:rPr sz="4850" spc="-270" dirty="0">
                <a:solidFill>
                  <a:srgbClr val="4D79B5"/>
                </a:solidFill>
              </a:rPr>
              <a:t>LAPTOP </a:t>
            </a:r>
            <a:r>
              <a:rPr sz="4750" spc="-715" dirty="0">
                <a:solidFill>
                  <a:srgbClr val="4974AE"/>
                </a:solidFill>
                <a:latin typeface="Arial MT"/>
                <a:cs typeface="Arial MT"/>
              </a:rPr>
              <a:t>PRICE </a:t>
            </a:r>
            <a:r>
              <a:rPr sz="4850" spc="-615" dirty="0">
                <a:solidFill>
                  <a:srgbClr val="4F85C6"/>
                </a:solidFill>
                <a:latin typeface="Arial MT"/>
                <a:cs typeface="Arial MT"/>
              </a:rPr>
              <a:t>PREDICTION</a:t>
            </a:r>
            <a:endParaRPr sz="4850" dirty="0">
              <a:latin typeface="Arial MT"/>
              <a:cs typeface="Arial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D1528-4C6C-EDFE-6D5F-1417C8AD6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5" y="0"/>
            <a:ext cx="8032310" cy="6070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0500" y="723900"/>
            <a:ext cx="5092700" cy="3492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0900" y="254000"/>
            <a:ext cx="3784600" cy="1143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33167" y="2632956"/>
            <a:ext cx="212090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-25" dirty="0">
                <a:solidFill>
                  <a:srgbClr val="3B3B3B"/>
                </a:solidFill>
                <a:latin typeface="Times New Roman"/>
                <a:cs typeface="Times New Roman"/>
              </a:rPr>
              <a:t>0.6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3122" y="4182709"/>
            <a:ext cx="106680" cy="2108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spc="-50" dirty="0">
                <a:solidFill>
                  <a:srgbClr val="757575"/>
                </a:solidFill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00426" y="4182709"/>
            <a:ext cx="3851275" cy="2108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532130" algn="l"/>
                <a:tab pos="1119505" algn="l"/>
              </a:tabLst>
            </a:pPr>
            <a:r>
              <a:rPr sz="1200" dirty="0">
                <a:solidFill>
                  <a:srgbClr val="6B6B6B"/>
                </a:solidFill>
                <a:latin typeface="Times New Roman"/>
                <a:cs typeface="Times New Roman"/>
              </a:rPr>
              <a:t>TO</a:t>
            </a:r>
            <a:r>
              <a:rPr sz="1200" spc="-120" dirty="0">
                <a:solidFill>
                  <a:srgbClr val="6B6B6B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676767"/>
                </a:solidFill>
                <a:latin typeface="Times New Roman"/>
                <a:cs typeface="Times New Roman"/>
              </a:rPr>
              <a:t>00</a:t>
            </a:r>
            <a:r>
              <a:rPr sz="1200" dirty="0">
                <a:solidFill>
                  <a:srgbClr val="676767"/>
                </a:solidFill>
                <a:latin typeface="Times New Roman"/>
                <a:cs typeface="Times New Roman"/>
              </a:rPr>
              <a:t>	</a:t>
            </a:r>
            <a:r>
              <a:rPr sz="1200" spc="-10" dirty="0">
                <a:solidFill>
                  <a:srgbClr val="484848"/>
                </a:solidFill>
                <a:latin typeface="Times New Roman"/>
                <a:cs typeface="Times New Roman"/>
              </a:rPr>
              <a:t>100000</a:t>
            </a:r>
            <a:r>
              <a:rPr sz="1200" dirty="0">
                <a:solidFill>
                  <a:srgbClr val="484848"/>
                </a:solidFill>
                <a:latin typeface="Times New Roman"/>
                <a:cs typeface="Times New Roman"/>
              </a:rPr>
              <a:t>	</a:t>
            </a:r>
            <a:r>
              <a:rPr sz="1200" dirty="0">
                <a:solidFill>
                  <a:srgbClr val="4B4B4B"/>
                </a:solidFill>
                <a:latin typeface="Times New Roman"/>
                <a:cs typeface="Times New Roman"/>
              </a:rPr>
              <a:t>łß000</a:t>
            </a:r>
            <a:r>
              <a:rPr sz="1200" spc="-125" dirty="0">
                <a:solidFill>
                  <a:srgbClr val="4B4B4B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666666"/>
                </a:solidFill>
                <a:latin typeface="Times New Roman"/>
                <a:cs typeface="Times New Roman"/>
              </a:rPr>
              <a:t>0</a:t>
            </a:r>
            <a:r>
              <a:rPr sz="1200" spc="100" dirty="0">
                <a:solidFill>
                  <a:srgbClr val="666666"/>
                </a:solidFill>
                <a:latin typeface="Times New Roman"/>
                <a:cs typeface="Times New Roman"/>
              </a:rPr>
              <a:t>  </a:t>
            </a:r>
            <a:r>
              <a:rPr sz="1200" dirty="0">
                <a:solidFill>
                  <a:srgbClr val="464646"/>
                </a:solidFill>
                <a:latin typeface="Times New Roman"/>
                <a:cs typeface="Times New Roman"/>
              </a:rPr>
              <a:t>2</a:t>
            </a:r>
            <a:r>
              <a:rPr sz="1200" dirty="0">
                <a:solidFill>
                  <a:srgbClr val="747474"/>
                </a:solidFill>
                <a:latin typeface="Times New Roman"/>
                <a:cs typeface="Times New Roman"/>
              </a:rPr>
              <a:t>00ß00</a:t>
            </a:r>
            <a:r>
              <a:rPr sz="1200" spc="445" dirty="0">
                <a:solidFill>
                  <a:srgbClr val="747474"/>
                </a:solidFill>
                <a:latin typeface="Times New Roman"/>
                <a:cs typeface="Times New Roman"/>
              </a:rPr>
              <a:t> </a:t>
            </a:r>
            <a:r>
              <a:rPr sz="1200" spc="-170" dirty="0">
                <a:solidFill>
                  <a:srgbClr val="4B4B4B"/>
                </a:solidFill>
                <a:latin typeface="Times New Roman"/>
                <a:cs typeface="Times New Roman"/>
              </a:rPr>
              <a:t>2</a:t>
            </a:r>
            <a:r>
              <a:rPr sz="1200" spc="-20" dirty="0">
                <a:solidFill>
                  <a:srgbClr val="4B4B4B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828282"/>
                </a:solidFill>
                <a:latin typeface="Times New Roman"/>
                <a:cs typeface="Times New Roman"/>
              </a:rPr>
              <a:t>ß</a:t>
            </a:r>
            <a:r>
              <a:rPr sz="1200" dirty="0">
                <a:solidFill>
                  <a:srgbClr val="757575"/>
                </a:solidFill>
                <a:latin typeface="Times New Roman"/>
                <a:cs typeface="Times New Roman"/>
              </a:rPr>
              <a:t>0000</a:t>
            </a:r>
            <a:r>
              <a:rPr sz="1200" spc="180" dirty="0">
                <a:solidFill>
                  <a:srgbClr val="757575"/>
                </a:solidFill>
                <a:latin typeface="Times New Roman"/>
                <a:cs typeface="Times New Roman"/>
              </a:rPr>
              <a:t>  </a:t>
            </a:r>
            <a:r>
              <a:rPr sz="1200" dirty="0">
                <a:solidFill>
                  <a:srgbClr val="666666"/>
                </a:solidFill>
                <a:latin typeface="Times New Roman"/>
                <a:cs typeface="Times New Roman"/>
              </a:rPr>
              <a:t>H0</a:t>
            </a:r>
            <a:r>
              <a:rPr sz="1200" spc="1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666666"/>
                </a:solidFill>
                <a:latin typeface="Times New Roman"/>
                <a:cs typeface="Times New Roman"/>
              </a:rPr>
              <a:t>000</a:t>
            </a:r>
            <a:r>
              <a:rPr sz="1200" spc="150" dirty="0">
                <a:solidFill>
                  <a:srgbClr val="666666"/>
                </a:solidFill>
                <a:latin typeface="Times New Roman"/>
                <a:cs typeface="Times New Roman"/>
              </a:rPr>
              <a:t>  </a:t>
            </a:r>
            <a:r>
              <a:rPr sz="1200" spc="-10" dirty="0">
                <a:solidFill>
                  <a:srgbClr val="626262"/>
                </a:solidFill>
                <a:latin typeface="Times New Roman"/>
                <a:cs typeface="Times New Roman"/>
              </a:rPr>
              <a:t>350000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40662" y="4995509"/>
            <a:ext cx="1122045" cy="2108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Distribution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55EA3C-3548-1E24-718D-B8DA473BA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5"/>
            <a:ext cx="8102600" cy="60679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7232" y="295062"/>
            <a:ext cx="0" cy="3920490"/>
          </a:xfrm>
          <a:custGeom>
            <a:avLst/>
            <a:gdLst/>
            <a:ahLst/>
            <a:cxnLst/>
            <a:rect l="l" t="t" r="r" b="b"/>
            <a:pathLst>
              <a:path h="3920490">
                <a:moveTo>
                  <a:pt x="0" y="3920488"/>
                </a:moveTo>
                <a:lnTo>
                  <a:pt x="0" y="0"/>
                </a:lnTo>
              </a:path>
            </a:pathLst>
          </a:custGeom>
          <a:ln w="8889">
            <a:solidFill>
              <a:srgbClr val="6767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65200" y="295062"/>
            <a:ext cx="5803265" cy="3920490"/>
            <a:chOff x="965200" y="295062"/>
            <a:chExt cx="5803265" cy="3920490"/>
          </a:xfrm>
        </p:grpSpPr>
        <p:sp>
          <p:nvSpPr>
            <p:cNvPr id="4" name="object 4"/>
            <p:cNvSpPr/>
            <p:nvPr/>
          </p:nvSpPr>
          <p:spPr>
            <a:xfrm>
              <a:off x="6763808" y="295062"/>
              <a:ext cx="0" cy="3920490"/>
            </a:xfrm>
            <a:custGeom>
              <a:avLst/>
              <a:gdLst/>
              <a:ahLst/>
              <a:cxnLst/>
              <a:rect l="l" t="t" r="r" b="b"/>
              <a:pathLst>
                <a:path h="3920490">
                  <a:moveTo>
                    <a:pt x="0" y="3920488"/>
                  </a:moveTo>
                  <a:lnTo>
                    <a:pt x="0" y="0"/>
                  </a:lnTo>
                </a:path>
              </a:pathLst>
            </a:custGeom>
            <a:ln w="8889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52787" y="299507"/>
              <a:ext cx="5215890" cy="0"/>
            </a:xfrm>
            <a:custGeom>
              <a:avLst/>
              <a:gdLst/>
              <a:ahLst/>
              <a:cxnLst/>
              <a:rect l="l" t="t" r="r" b="b"/>
              <a:pathLst>
                <a:path w="5215890">
                  <a:moveTo>
                    <a:pt x="0" y="0"/>
                  </a:moveTo>
                  <a:lnTo>
                    <a:pt x="5215465" y="0"/>
                  </a:lnTo>
                </a:path>
              </a:pathLst>
            </a:custGeom>
            <a:ln w="8889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52787" y="4211107"/>
              <a:ext cx="5215890" cy="0"/>
            </a:xfrm>
            <a:custGeom>
              <a:avLst/>
              <a:gdLst/>
              <a:ahLst/>
              <a:cxnLst/>
              <a:rect l="l" t="t" r="r" b="b"/>
              <a:pathLst>
                <a:path w="5215890">
                  <a:moveTo>
                    <a:pt x="0" y="0"/>
                  </a:moveTo>
                  <a:lnTo>
                    <a:pt x="5215465" y="0"/>
                  </a:lnTo>
                </a:path>
              </a:pathLst>
            </a:custGeom>
            <a:ln w="8889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4200" y="2578099"/>
              <a:ext cx="190500" cy="482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6100" y="2514599"/>
              <a:ext cx="241300" cy="457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4500" y="2565399"/>
              <a:ext cx="1143000" cy="2032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7500" y="2679699"/>
              <a:ext cx="1651000" cy="406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4700" y="2527299"/>
              <a:ext cx="622300" cy="4191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1200" y="2095499"/>
              <a:ext cx="1955800" cy="5207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5200" y="1930399"/>
              <a:ext cx="3403600" cy="62230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62300" y="5283200"/>
            <a:ext cx="2032000" cy="2159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485225" y="4158015"/>
            <a:ext cx="24701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25" dirty="0">
                <a:solidFill>
                  <a:srgbClr val="5D5D5D"/>
                </a:solidFill>
                <a:latin typeface="Arial MT"/>
                <a:cs typeface="Arial MT"/>
              </a:rPr>
              <a:t>ß5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82386" y="4158015"/>
            <a:ext cx="242570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60" dirty="0">
                <a:solidFill>
                  <a:srgbClr val="343434"/>
                </a:solidFill>
                <a:latin typeface="Arial MT"/>
                <a:cs typeface="Arial MT"/>
              </a:rPr>
              <a:t>LO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66586" y="4158015"/>
            <a:ext cx="246379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25" dirty="0">
                <a:solidFill>
                  <a:srgbClr val="2B2B2B"/>
                </a:solidFill>
                <a:latin typeface="Arial MT"/>
                <a:cs typeface="Arial MT"/>
              </a:rPr>
              <a:t>LS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58596" y="4158015"/>
            <a:ext cx="249554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50" dirty="0">
                <a:solidFill>
                  <a:srgbClr val="676767"/>
                </a:solidFill>
                <a:latin typeface="Arial MT"/>
                <a:cs typeface="Arial MT"/>
              </a:rPr>
              <a:t>2.0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42796" y="4158015"/>
            <a:ext cx="24701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55" dirty="0">
                <a:solidFill>
                  <a:srgbClr val="343434"/>
                </a:solidFill>
                <a:latin typeface="Arial MT"/>
                <a:cs typeface="Arial MT"/>
              </a:rPr>
              <a:t>2.5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24780" y="4158015"/>
            <a:ext cx="237490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80" dirty="0">
                <a:solidFill>
                  <a:srgbClr val="676767"/>
                </a:solidFill>
                <a:latin typeface="Arial MT"/>
                <a:cs typeface="Arial MT"/>
              </a:rPr>
              <a:t>3.0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23604" y="4158015"/>
            <a:ext cx="161290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65" dirty="0">
                <a:solidFill>
                  <a:srgbClr val="525252"/>
                </a:solidFill>
                <a:latin typeface="Arial MT"/>
                <a:cs typeface="Arial MT"/>
              </a:rPr>
              <a:t>*s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08678" y="4158015"/>
            <a:ext cx="23558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40" dirty="0">
                <a:solidFill>
                  <a:srgbClr val="383838"/>
                </a:solidFill>
                <a:latin typeface="Arial MT"/>
                <a:cs typeface="Arial MT"/>
              </a:rPr>
              <a:t>^.0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08025" y="4158015"/>
            <a:ext cx="232410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95" dirty="0">
                <a:solidFill>
                  <a:srgbClr val="3B3B3B"/>
                </a:solidFill>
                <a:latin typeface="Arial MT"/>
                <a:cs typeface="Arial MT"/>
              </a:rPr>
              <a:t>4.5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AA8F396-CEB1-1E93-5A4D-99AF14DD47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5456"/>
            <a:ext cx="8102600" cy="60196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8300" y="1955800"/>
            <a:ext cx="3200400" cy="266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3856" rIns="0" bIns="0" rtlCol="0">
            <a:spAutoFit/>
          </a:bodyPr>
          <a:lstStyle/>
          <a:p>
            <a:pPr marL="1784985">
              <a:lnSpc>
                <a:spcPct val="100000"/>
              </a:lnSpc>
              <a:spcBef>
                <a:spcPts val="90"/>
              </a:spcBef>
            </a:pPr>
            <a:r>
              <a:rPr spc="-195" dirty="0">
                <a:solidFill>
                  <a:srgbClr val="4169A0"/>
                </a:solidFill>
              </a:rPr>
              <a:t>Feature</a:t>
            </a:r>
            <a:r>
              <a:rPr spc="-70" dirty="0">
                <a:solidFill>
                  <a:srgbClr val="4169A0"/>
                </a:solidFill>
              </a:rPr>
              <a:t> </a:t>
            </a:r>
            <a:r>
              <a:rPr spc="-135" dirty="0">
                <a:solidFill>
                  <a:srgbClr val="3F6293"/>
                </a:solidFill>
              </a:rPr>
              <a:t>Selection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6288" y="2163409"/>
            <a:ext cx="2857500" cy="17322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620" indent="20320" algn="just">
              <a:lnSpc>
                <a:spcPct val="100699"/>
              </a:lnSpc>
              <a:spcBef>
                <a:spcPts val="105"/>
              </a:spcBef>
            </a:pPr>
            <a:r>
              <a:rPr sz="1200" spc="-55" dirty="0">
                <a:solidFill>
                  <a:srgbClr val="2F2F2F"/>
                </a:solidFill>
                <a:latin typeface="Trebuchet MS"/>
                <a:cs typeface="Trebuchet MS"/>
              </a:rPr>
              <a:t>Feature</a:t>
            </a:r>
            <a:r>
              <a:rPr sz="1200" spc="-10" dirty="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1C1C1C"/>
                </a:solidFill>
                <a:latin typeface="Trebuchet MS"/>
                <a:cs typeface="Trebuchet MS"/>
              </a:rPr>
              <a:t>selection </a:t>
            </a:r>
            <a:r>
              <a:rPr sz="1200" dirty="0">
                <a:solidFill>
                  <a:srgbClr val="3B3B3B"/>
                </a:solidFill>
                <a:latin typeface="Trebuchet MS"/>
                <a:cs typeface="Trebuchet MS"/>
              </a:rPr>
              <a:t>Is</a:t>
            </a:r>
            <a:r>
              <a:rPr sz="1200" spc="-70" dirty="0">
                <a:solidFill>
                  <a:srgbClr val="3B3B3B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0F0F0F"/>
                </a:solidFill>
                <a:latin typeface="Trebuchet MS"/>
                <a:cs typeface="Trebuchet MS"/>
              </a:rPr>
              <a:t>be</a:t>
            </a:r>
            <a:r>
              <a:rPr sz="1200" spc="275" dirty="0">
                <a:solidFill>
                  <a:srgbClr val="0F0F0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282828"/>
                </a:solidFill>
                <a:latin typeface="Trebuchet MS"/>
                <a:cs typeface="Trebuchet MS"/>
              </a:rPr>
              <a:t>process</a:t>
            </a:r>
            <a:r>
              <a:rPr sz="1200" spc="30" dirty="0">
                <a:solidFill>
                  <a:srgbClr val="282828"/>
                </a:solidFill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of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1A1A1A"/>
                </a:solidFill>
                <a:latin typeface="Trebuchet MS"/>
                <a:cs typeface="Trebuchet MS"/>
              </a:rPr>
              <a:t>selecting </a:t>
            </a:r>
            <a:r>
              <a:rPr sz="1200" spc="60" dirty="0">
                <a:solidFill>
                  <a:srgbClr val="2A2A2A"/>
                </a:solidFill>
                <a:latin typeface="Trebuchet MS"/>
                <a:cs typeface="Trebuchet MS"/>
              </a:rPr>
              <a:t>a</a:t>
            </a:r>
            <a:r>
              <a:rPr sz="1200" spc="-95" dirty="0">
                <a:solidFill>
                  <a:srgbClr val="2A2A2A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subset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12121"/>
                </a:solidFill>
                <a:latin typeface="Trebuchet MS"/>
                <a:cs typeface="Trebuchet MS"/>
              </a:rPr>
              <a:t>of</a:t>
            </a:r>
            <a:r>
              <a:rPr sz="1200" spc="-90" dirty="0">
                <a:solidFill>
                  <a:srgbClr val="212121"/>
                </a:solidFill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the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131313"/>
                </a:solidFill>
                <a:latin typeface="Trebuchet MS"/>
                <a:cs typeface="Trebuchet MS"/>
              </a:rPr>
              <a:t>most</a:t>
            </a:r>
            <a:r>
              <a:rPr sz="1200" spc="-8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232323"/>
                </a:solidFill>
                <a:latin typeface="Trebuchet MS"/>
                <a:cs typeface="Trebuchet MS"/>
              </a:rPr>
              <a:t>relevant</a:t>
            </a:r>
            <a:r>
              <a:rPr sz="1200" spc="5" dirty="0">
                <a:solidFill>
                  <a:srgbClr val="232323"/>
                </a:solidFill>
                <a:latin typeface="Trebuchet MS"/>
                <a:cs typeface="Trebuchet MS"/>
              </a:rPr>
              <a:t> </a:t>
            </a:r>
            <a:r>
              <a:rPr sz="1200" spc="-40" dirty="0">
                <a:solidFill>
                  <a:srgbClr val="1F1F1F"/>
                </a:solidFill>
                <a:latin typeface="Trebuchet MS"/>
                <a:cs typeface="Trebuchet MS"/>
              </a:rPr>
              <a:t>features</a:t>
            </a:r>
            <a:r>
              <a:rPr sz="1200" spc="1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1C1C1C"/>
                </a:solidFill>
                <a:latin typeface="Trebuchet MS"/>
                <a:cs typeface="Trebuchet MS"/>
              </a:rPr>
              <a:t>from </a:t>
            </a:r>
            <a:r>
              <a:rPr sz="1300" dirty="0">
                <a:solidFill>
                  <a:srgbClr val="2A2A2A"/>
                </a:solidFill>
                <a:latin typeface="Trebuchet MS"/>
                <a:cs typeface="Trebuchet MS"/>
              </a:rPr>
              <a:t>a</a:t>
            </a:r>
            <a:r>
              <a:rPr sz="1300" spc="-130" dirty="0">
                <a:solidFill>
                  <a:srgbClr val="2A2A2A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313131"/>
                </a:solidFill>
                <a:latin typeface="Trebuchet MS"/>
                <a:cs typeface="Trebuchet MS"/>
              </a:rPr>
              <a:t>larger</a:t>
            </a:r>
            <a:r>
              <a:rPr sz="1300" spc="60" dirty="0">
                <a:solidFill>
                  <a:srgbClr val="313131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383838"/>
                </a:solidFill>
                <a:latin typeface="Trebuchet MS"/>
                <a:cs typeface="Trebuchet MS"/>
              </a:rPr>
              <a:t>set</a:t>
            </a:r>
            <a:r>
              <a:rPr sz="1300" spc="-25" dirty="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343434"/>
                </a:solidFill>
                <a:latin typeface="Trebuchet MS"/>
                <a:cs typeface="Trebuchet MS"/>
              </a:rPr>
              <a:t>of</a:t>
            </a:r>
            <a:r>
              <a:rPr sz="1300" spc="-100" dirty="0">
                <a:solidFill>
                  <a:srgbClr val="343434"/>
                </a:solidFill>
                <a:latin typeface="Trebuchet MS"/>
                <a:cs typeface="Trebuchet MS"/>
              </a:rPr>
              <a:t> </a:t>
            </a:r>
            <a:r>
              <a:rPr sz="1300" spc="-105" dirty="0">
                <a:solidFill>
                  <a:srgbClr val="363636"/>
                </a:solidFill>
                <a:latin typeface="Trebuchet MS"/>
                <a:cs typeface="Trebuchet MS"/>
              </a:rPr>
              <a:t>features</a:t>
            </a:r>
            <a:r>
              <a:rPr sz="1300" spc="60" dirty="0">
                <a:solidFill>
                  <a:srgbClr val="363636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565656"/>
                </a:solidFill>
                <a:latin typeface="Trebuchet MS"/>
                <a:cs typeface="Trebuchet MS"/>
              </a:rPr>
              <a:t>for</a:t>
            </a:r>
            <a:r>
              <a:rPr sz="1300" spc="-40" dirty="0">
                <a:solidFill>
                  <a:srgbClr val="565656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212121"/>
                </a:solidFill>
                <a:latin typeface="Trebuchet MS"/>
                <a:cs typeface="Trebuchet MS"/>
              </a:rPr>
              <a:t>use</a:t>
            </a:r>
            <a:r>
              <a:rPr sz="1300" spc="-25" dirty="0">
                <a:solidFill>
                  <a:srgbClr val="212121"/>
                </a:solidFill>
                <a:latin typeface="Trebuchet MS"/>
                <a:cs typeface="Trebuchet MS"/>
              </a:rPr>
              <a:t> </a:t>
            </a:r>
            <a:r>
              <a:rPr sz="1300" spc="-110" dirty="0">
                <a:solidFill>
                  <a:srgbClr val="363636"/>
                </a:solidFill>
                <a:latin typeface="Trebuchet MS"/>
                <a:cs typeface="Trebuchet MS"/>
              </a:rPr>
              <a:t>in</a:t>
            </a:r>
            <a:r>
              <a:rPr sz="1300" spc="-20" dirty="0">
                <a:solidFill>
                  <a:srgbClr val="363636"/>
                </a:solidFill>
                <a:latin typeface="Trebuchet MS"/>
                <a:cs typeface="Trebuchet MS"/>
              </a:rPr>
              <a:t> </a:t>
            </a:r>
            <a:r>
              <a:rPr sz="1300" spc="-140" dirty="0">
                <a:solidFill>
                  <a:srgbClr val="2A2A2A"/>
                </a:solidFill>
                <a:latin typeface="Trebuchet MS"/>
                <a:cs typeface="Trebuchet MS"/>
              </a:rPr>
              <a:t>buiTdiog</a:t>
            </a:r>
            <a:r>
              <a:rPr sz="1300" spc="60" dirty="0">
                <a:solidFill>
                  <a:srgbClr val="2A2A2A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444444"/>
                </a:solidFill>
                <a:latin typeface="Trebuchet MS"/>
                <a:cs typeface="Trebuchet MS"/>
              </a:rPr>
              <a:t>a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200">
              <a:latin typeface="Trebuchet MS"/>
              <a:cs typeface="Trebuchet MS"/>
            </a:endParaRPr>
          </a:p>
          <a:p>
            <a:pPr marL="15875" marR="5080" indent="9525" algn="just">
              <a:lnSpc>
                <a:spcPct val="93600"/>
              </a:lnSpc>
            </a:pPr>
            <a:r>
              <a:rPr sz="1350" spc="-130" dirty="0">
                <a:solidFill>
                  <a:srgbClr val="2F2F2F"/>
                </a:solidFill>
                <a:latin typeface="Trebuchet MS"/>
                <a:cs typeface="Trebuchet MS"/>
              </a:rPr>
              <a:t>selection</a:t>
            </a:r>
            <a:r>
              <a:rPr sz="1350" spc="15" dirty="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sz="1350" spc="-325" dirty="0">
                <a:solidFill>
                  <a:srgbClr val="2D2D2D"/>
                </a:solidFill>
                <a:latin typeface="Trebuchet MS"/>
                <a:cs typeface="Trebuchet MS"/>
              </a:rPr>
              <a:t>Ts</a:t>
            </a:r>
            <a:r>
              <a:rPr sz="1350" spc="-45" dirty="0">
                <a:solidFill>
                  <a:srgbClr val="2D2D2D"/>
                </a:solidFill>
                <a:latin typeface="Trebuchet MS"/>
                <a:cs typeface="Trebuchet MS"/>
              </a:rPr>
              <a:t> </a:t>
            </a:r>
            <a:r>
              <a:rPr sz="1350" spc="-110" dirty="0">
                <a:solidFill>
                  <a:srgbClr val="3A3A3A"/>
                </a:solidFill>
                <a:latin typeface="Trebuchet MS"/>
                <a:cs typeface="Trebuchet MS"/>
              </a:rPr>
              <a:t>to</a:t>
            </a:r>
            <a:r>
              <a:rPr sz="1350" spc="-65" dirty="0">
                <a:solidFill>
                  <a:srgbClr val="3A3A3A"/>
                </a:solidFill>
                <a:latin typeface="Trebuchet MS"/>
                <a:cs typeface="Trebuchet MS"/>
              </a:rPr>
              <a:t> </a:t>
            </a:r>
            <a:r>
              <a:rPr sz="1350" spc="-130" dirty="0">
                <a:solidFill>
                  <a:srgbClr val="2F2F2F"/>
                </a:solidFill>
                <a:latin typeface="Trebuchet MS"/>
                <a:cs typeface="Trebuchet MS"/>
              </a:rPr>
              <a:t>identlfy</a:t>
            </a:r>
            <a:r>
              <a:rPr sz="1350" spc="40" dirty="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sz="1350" spc="-135" dirty="0">
                <a:solidFill>
                  <a:srgbClr val="313131"/>
                </a:solidFill>
                <a:latin typeface="Trebuchet MS"/>
                <a:cs typeface="Trebuchet MS"/>
              </a:rPr>
              <a:t>the</a:t>
            </a:r>
            <a:r>
              <a:rPr sz="1350" spc="-85" dirty="0">
                <a:solidFill>
                  <a:srgbClr val="313131"/>
                </a:solidFill>
                <a:latin typeface="Trebuchet MS"/>
                <a:cs typeface="Trebuchet MS"/>
              </a:rPr>
              <a:t> </a:t>
            </a:r>
            <a:r>
              <a:rPr sz="1350" spc="-110" dirty="0">
                <a:solidFill>
                  <a:srgbClr val="444444"/>
                </a:solidFill>
                <a:latin typeface="Trebuchet MS"/>
                <a:cs typeface="Trebuchet MS"/>
              </a:rPr>
              <a:t>most</a:t>
            </a:r>
            <a:r>
              <a:rPr sz="1350" spc="-8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1350" spc="-130" dirty="0">
                <a:solidFill>
                  <a:srgbClr val="0C0C0C"/>
                </a:solidFill>
                <a:latin typeface="Trebuchet MS"/>
                <a:cs typeface="Trebuchet MS"/>
              </a:rPr>
              <a:t>Informatlve</a:t>
            </a:r>
            <a:r>
              <a:rPr sz="1350" spc="-85" dirty="0">
                <a:solidFill>
                  <a:srgbClr val="0C0C0C"/>
                </a:solidFill>
                <a:latin typeface="Trebuchet MS"/>
                <a:cs typeface="Trebuchet MS"/>
              </a:rPr>
              <a:t> </a:t>
            </a:r>
            <a:r>
              <a:rPr sz="1350" spc="-114" dirty="0">
                <a:solidFill>
                  <a:srgbClr val="2F2F2F"/>
                </a:solidFill>
                <a:latin typeface="Trebuchet MS"/>
                <a:cs typeface="Trebuchet MS"/>
              </a:rPr>
              <a:t>and</a:t>
            </a:r>
            <a:r>
              <a:rPr sz="1350" spc="-140" dirty="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sz="1350" spc="-140" dirty="0">
                <a:solidFill>
                  <a:srgbClr val="181818"/>
                </a:solidFill>
                <a:latin typeface="Trebuchet MS"/>
                <a:cs typeface="Trebuchet MS"/>
              </a:rPr>
              <a:t>relevant</a:t>
            </a:r>
            <a:r>
              <a:rPr sz="1350" spc="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1350" spc="-135" dirty="0">
                <a:solidFill>
                  <a:srgbClr val="282828"/>
                </a:solidFill>
                <a:latin typeface="Trebuchet MS"/>
                <a:cs typeface="Trebuchet MS"/>
              </a:rPr>
              <a:t>features</a:t>
            </a:r>
            <a:r>
              <a:rPr sz="1350" spc="-65" dirty="0">
                <a:solidFill>
                  <a:srgbClr val="282828"/>
                </a:solidFill>
                <a:latin typeface="Trebuchet MS"/>
                <a:cs typeface="Trebuchet MS"/>
              </a:rPr>
              <a:t> </a:t>
            </a:r>
            <a:r>
              <a:rPr sz="1350" spc="-130" dirty="0">
                <a:solidFill>
                  <a:srgbClr val="313131"/>
                </a:solidFill>
                <a:latin typeface="Trebuchet MS"/>
                <a:cs typeface="Trebuchet MS"/>
              </a:rPr>
              <a:t>that</a:t>
            </a:r>
            <a:r>
              <a:rPr sz="1350" spc="-75" dirty="0">
                <a:solidFill>
                  <a:srgbClr val="313131"/>
                </a:solidFill>
                <a:latin typeface="Trebuchet MS"/>
                <a:cs typeface="Trebuchet MS"/>
              </a:rPr>
              <a:t> </a:t>
            </a:r>
            <a:r>
              <a:rPr sz="1350" spc="-135" dirty="0">
                <a:solidFill>
                  <a:srgbClr val="282828"/>
                </a:solidFill>
                <a:latin typeface="Trebuchet MS"/>
                <a:cs typeface="Trebuchet MS"/>
              </a:rPr>
              <a:t>have</a:t>
            </a:r>
            <a:r>
              <a:rPr sz="1350" spc="-20" dirty="0">
                <a:solidFill>
                  <a:srgbClr val="282828"/>
                </a:solidFill>
                <a:latin typeface="Trebuchet MS"/>
                <a:cs typeface="Trebuchet MS"/>
              </a:rPr>
              <a:t> </a:t>
            </a:r>
            <a:r>
              <a:rPr sz="1350" spc="-135" dirty="0">
                <a:solidFill>
                  <a:srgbClr val="383838"/>
                </a:solidFill>
                <a:latin typeface="Trebuchet MS"/>
                <a:cs typeface="Trebuchet MS"/>
              </a:rPr>
              <a:t>the</a:t>
            </a:r>
            <a:r>
              <a:rPr sz="1350" spc="-150" dirty="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sz="1350" spc="-125" dirty="0">
                <a:solidFill>
                  <a:srgbClr val="131313"/>
                </a:solidFill>
                <a:latin typeface="Trebuchet MS"/>
                <a:cs typeface="Trebuchet MS"/>
              </a:rPr>
              <a:t>greatest</a:t>
            </a:r>
            <a:r>
              <a:rPr sz="1350" spc="-8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1350" spc="-145" dirty="0">
                <a:latin typeface="Trebuchet MS"/>
                <a:cs typeface="Trebuchet MS"/>
              </a:rPr>
              <a:t>Impact</a:t>
            </a:r>
            <a:r>
              <a:rPr sz="1350" spc="830" dirty="0">
                <a:latin typeface="Trebuchet MS"/>
                <a:cs typeface="Trebuchet MS"/>
              </a:rPr>
              <a:t> </a:t>
            </a:r>
            <a:r>
              <a:rPr sz="1350" spc="-40" dirty="0">
                <a:solidFill>
                  <a:srgbClr val="494949"/>
                </a:solidFill>
                <a:latin typeface="Trebuchet MS"/>
                <a:cs typeface="Trebuchet MS"/>
              </a:rPr>
              <a:t>on</a:t>
            </a:r>
            <a:r>
              <a:rPr sz="1350" spc="695" dirty="0">
                <a:solidFill>
                  <a:srgbClr val="494949"/>
                </a:solidFill>
                <a:latin typeface="Trebuchet MS"/>
                <a:cs typeface="Trebuchet MS"/>
              </a:rPr>
              <a:t> </a:t>
            </a:r>
            <a:r>
              <a:rPr sz="1350" spc="-135" dirty="0">
                <a:solidFill>
                  <a:srgbClr val="212121"/>
                </a:solidFill>
                <a:latin typeface="Trebuchet MS"/>
                <a:cs typeface="Trebuchet MS"/>
              </a:rPr>
              <a:t>the</a:t>
            </a:r>
            <a:r>
              <a:rPr sz="1350" spc="760" dirty="0">
                <a:solidFill>
                  <a:srgbClr val="212121"/>
                </a:solidFill>
                <a:latin typeface="Trebuchet MS"/>
                <a:cs typeface="Trebuchet MS"/>
              </a:rPr>
              <a:t> </a:t>
            </a:r>
            <a:r>
              <a:rPr sz="1350" spc="-130" dirty="0">
                <a:solidFill>
                  <a:srgbClr val="1F1F1F"/>
                </a:solidFill>
                <a:latin typeface="Trebuchet MS"/>
                <a:cs typeface="Trebuchet MS"/>
              </a:rPr>
              <a:t>target</a:t>
            </a:r>
            <a:r>
              <a:rPr sz="1350" spc="85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350" spc="-140" dirty="0">
                <a:latin typeface="Trebuchet MS"/>
                <a:cs typeface="Trebuchet MS"/>
              </a:rPr>
              <a:t>variable,</a:t>
            </a:r>
            <a:r>
              <a:rPr sz="1350" spc="880" dirty="0">
                <a:latin typeface="Trebuchet MS"/>
                <a:cs typeface="Trebuchet MS"/>
              </a:rPr>
              <a:t> </a:t>
            </a:r>
            <a:r>
              <a:rPr sz="1350" spc="-150" dirty="0">
                <a:solidFill>
                  <a:srgbClr val="2D2D2D"/>
                </a:solidFill>
                <a:latin typeface="Trebuchet MS"/>
                <a:cs typeface="Trebuchet MS"/>
              </a:rPr>
              <a:t>while</a:t>
            </a:r>
            <a:r>
              <a:rPr sz="1350" spc="-100" dirty="0">
                <a:solidFill>
                  <a:srgbClr val="2D2D2D"/>
                </a:solidFill>
                <a:latin typeface="Trebuchet MS"/>
                <a:cs typeface="Trebuchet MS"/>
              </a:rPr>
              <a:t> </a:t>
            </a:r>
            <a:r>
              <a:rPr sz="1250" spc="-60" dirty="0">
                <a:solidFill>
                  <a:srgbClr val="1F1F1F"/>
                </a:solidFill>
                <a:latin typeface="Trebuchet MS"/>
                <a:cs typeface="Trebuchet MS"/>
              </a:rPr>
              <a:t>reduUng</a:t>
            </a:r>
            <a:r>
              <a:rPr sz="1250" spc="-7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250" spc="-50" dirty="0">
                <a:solidFill>
                  <a:srgbClr val="282828"/>
                </a:solidFill>
                <a:latin typeface="Trebuchet MS"/>
                <a:cs typeface="Trebuchet MS"/>
              </a:rPr>
              <a:t>the</a:t>
            </a:r>
            <a:r>
              <a:rPr sz="1250" spc="-125" dirty="0">
                <a:solidFill>
                  <a:srgbClr val="282828"/>
                </a:solidFill>
                <a:latin typeface="Trebuchet MS"/>
                <a:cs typeface="Trebuchet MS"/>
              </a:rPr>
              <a:t> </a:t>
            </a:r>
            <a:r>
              <a:rPr sz="1250" spc="-65" dirty="0">
                <a:solidFill>
                  <a:srgbClr val="1A1A1A"/>
                </a:solidFill>
                <a:latin typeface="Trebuchet MS"/>
                <a:cs typeface="Trebuchet MS"/>
              </a:rPr>
              <a:t>dlmenxlonallty</a:t>
            </a:r>
            <a:r>
              <a:rPr sz="1250" spc="-145" dirty="0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sz="1250" spc="-75" dirty="0">
                <a:solidFill>
                  <a:srgbClr val="525252"/>
                </a:solidFill>
                <a:latin typeface="Trebuchet MS"/>
                <a:cs typeface="Trebuchet MS"/>
              </a:rPr>
              <a:t>of</a:t>
            </a:r>
            <a:r>
              <a:rPr sz="1250" spc="-95" dirty="0">
                <a:solidFill>
                  <a:srgbClr val="525252"/>
                </a:solidFill>
                <a:latin typeface="Trebuchet MS"/>
                <a:cs typeface="Trebuchet MS"/>
              </a:rPr>
              <a:t> </a:t>
            </a:r>
            <a:r>
              <a:rPr sz="1250" spc="-50" dirty="0">
                <a:solidFill>
                  <a:srgbClr val="1F1F1F"/>
                </a:solidFill>
                <a:latin typeface="Trebuchet MS"/>
                <a:cs typeface="Trebuchet MS"/>
              </a:rPr>
              <a:t>the</a:t>
            </a:r>
            <a:r>
              <a:rPr sz="1250" spc="-125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250" spc="-80" dirty="0">
                <a:latin typeface="Trebuchet MS"/>
                <a:cs typeface="Trebuchet MS"/>
              </a:rPr>
              <a:t>data</a:t>
            </a:r>
            <a:r>
              <a:rPr sz="1250" spc="-10" dirty="0">
                <a:latin typeface="Trebuchet MS"/>
                <a:cs typeface="Trebuchet MS"/>
              </a:rPr>
              <a:t> </a:t>
            </a:r>
            <a:r>
              <a:rPr sz="1250" spc="-60" dirty="0">
                <a:solidFill>
                  <a:srgbClr val="4D4D4D"/>
                </a:solidFill>
                <a:latin typeface="Trebuchet MS"/>
                <a:cs typeface="Trebuchet MS"/>
              </a:rPr>
              <a:t>and</a:t>
            </a:r>
            <a:r>
              <a:rPr sz="1250" spc="-35" dirty="0">
                <a:solidFill>
                  <a:srgbClr val="4D4D4D"/>
                </a:solidFill>
                <a:latin typeface="Trebuchet MS"/>
                <a:cs typeface="Trebuchet MS"/>
              </a:rPr>
              <a:t> </a:t>
            </a:r>
            <a:r>
              <a:rPr sz="1350" spc="-135" dirty="0">
                <a:solidFill>
                  <a:srgbClr val="0F0F0F"/>
                </a:solidFill>
                <a:latin typeface="Trebuchet MS"/>
                <a:cs typeface="Trebuchet MS"/>
              </a:rPr>
              <a:t>decreasing</a:t>
            </a:r>
            <a:r>
              <a:rPr sz="1350" spc="75" dirty="0">
                <a:solidFill>
                  <a:srgbClr val="0F0F0F"/>
                </a:solidFill>
                <a:latin typeface="Trebuchet MS"/>
                <a:cs typeface="Trebuchet MS"/>
              </a:rPr>
              <a:t> </a:t>
            </a:r>
            <a:r>
              <a:rPr sz="1350" spc="-135" dirty="0">
                <a:solidFill>
                  <a:srgbClr val="2A2A2A"/>
                </a:solidFill>
                <a:latin typeface="Trebuchet MS"/>
                <a:cs typeface="Trebuchet MS"/>
              </a:rPr>
              <a:t>the</a:t>
            </a:r>
            <a:r>
              <a:rPr sz="1350" spc="-95" dirty="0">
                <a:solidFill>
                  <a:srgbClr val="2A2A2A"/>
                </a:solidFill>
                <a:latin typeface="Trebuchet MS"/>
                <a:cs typeface="Trebuchet MS"/>
              </a:rPr>
              <a:t> </a:t>
            </a:r>
            <a:r>
              <a:rPr sz="1350" spc="-110" dirty="0">
                <a:solidFill>
                  <a:srgbClr val="232323"/>
                </a:solidFill>
                <a:latin typeface="Trebuchet MS"/>
                <a:cs typeface="Trebuchet MS"/>
              </a:rPr>
              <a:t>risk</a:t>
            </a:r>
            <a:r>
              <a:rPr sz="1350" spc="-95" dirty="0">
                <a:solidFill>
                  <a:srgbClr val="232323"/>
                </a:solidFill>
                <a:latin typeface="Trebuchet MS"/>
                <a:cs typeface="Trebuchet MS"/>
              </a:rPr>
              <a:t> </a:t>
            </a:r>
            <a:r>
              <a:rPr sz="1350" spc="-114" dirty="0">
                <a:solidFill>
                  <a:srgbClr val="3F3F3F"/>
                </a:solidFill>
                <a:latin typeface="Trebuchet MS"/>
                <a:cs typeface="Trebuchet MS"/>
              </a:rPr>
              <a:t>of</a:t>
            </a:r>
            <a:r>
              <a:rPr sz="1350" spc="-12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350" spc="-125" dirty="0">
                <a:latin typeface="Trebuchet MS"/>
                <a:cs typeface="Trebuchet MS"/>
              </a:rPr>
              <a:t>over</a:t>
            </a:r>
            <a:r>
              <a:rPr sz="1350" spc="-95" dirty="0">
                <a:latin typeface="Trebuchet MS"/>
                <a:cs typeface="Trebuchet MS"/>
              </a:rPr>
              <a:t> </a:t>
            </a:r>
            <a:r>
              <a:rPr sz="1350" spc="-120" dirty="0">
                <a:solidFill>
                  <a:srgbClr val="212121"/>
                </a:solidFill>
                <a:latin typeface="Trebuchet MS"/>
                <a:cs typeface="Trebuchet MS"/>
              </a:rPr>
              <a:t>fitrlng.</a:t>
            </a:r>
            <a:endParaRPr sz="1350">
              <a:latin typeface="Trebuchet MS"/>
              <a:cs typeface="Trebuchet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1B90C-9E0D-BD08-E8DC-67435B09B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8"/>
            <a:ext cx="8102600" cy="60590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6200" y="2768600"/>
            <a:ext cx="3975100" cy="787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7700" y="1625600"/>
            <a:ext cx="50800" cy="127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0400" y="2247900"/>
            <a:ext cx="38100" cy="101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30700" y="3670300"/>
            <a:ext cx="2438400" cy="330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07408" y="1866900"/>
            <a:ext cx="1709292" cy="3302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1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-75" dirty="0">
                <a:solidFill>
                  <a:srgbClr val="6B8CB6"/>
                </a:solidFill>
                <a:latin typeface="Arial MT"/>
                <a:cs typeface="Arial MT"/>
              </a:rPr>
              <a:t>Methods</a:t>
            </a:r>
            <a:r>
              <a:rPr sz="1850" spc="-55" dirty="0">
                <a:solidFill>
                  <a:srgbClr val="6B8CB6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4F6782"/>
                </a:solidFill>
                <a:latin typeface="Arial MT"/>
                <a:cs typeface="Arial MT"/>
              </a:rPr>
              <a:t>of</a:t>
            </a:r>
            <a:r>
              <a:rPr sz="1850" spc="-95" dirty="0">
                <a:solidFill>
                  <a:srgbClr val="4F6782"/>
                </a:solidFill>
                <a:latin typeface="Arial MT"/>
                <a:cs typeface="Arial MT"/>
              </a:rPr>
              <a:t> </a:t>
            </a:r>
            <a:r>
              <a:rPr sz="1850" spc="-35" dirty="0">
                <a:solidFill>
                  <a:srgbClr val="3B4D6B"/>
                </a:solidFill>
                <a:latin typeface="Arial MT"/>
                <a:cs typeface="Arial MT"/>
              </a:rPr>
              <a:t>feature</a:t>
            </a:r>
            <a:r>
              <a:rPr sz="1850" spc="-60" dirty="0">
                <a:solidFill>
                  <a:srgbClr val="3B4D6B"/>
                </a:solidFill>
                <a:latin typeface="Arial MT"/>
                <a:cs typeface="Arial MT"/>
              </a:rPr>
              <a:t> </a:t>
            </a:r>
            <a:r>
              <a:rPr sz="1850" spc="-75" dirty="0">
                <a:solidFill>
                  <a:srgbClr val="6D859C"/>
                </a:solidFill>
                <a:latin typeface="Arial MT"/>
                <a:cs typeface="Arial MT"/>
              </a:rPr>
              <a:t>selection: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6200" y="1352373"/>
            <a:ext cx="2533015" cy="1219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5435" indent="-29273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305435" algn="l"/>
              </a:tabLst>
            </a:pPr>
            <a:r>
              <a:rPr sz="1700" spc="-195" dirty="0">
                <a:solidFill>
                  <a:srgbClr val="262626"/>
                </a:solidFill>
                <a:latin typeface="Arial MT"/>
                <a:cs typeface="Arial MT"/>
              </a:rPr>
              <a:t>Correlation</a:t>
            </a:r>
            <a:r>
              <a:rPr sz="1700" spc="10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700" spc="-110" dirty="0">
                <a:solidFill>
                  <a:srgbClr val="161616"/>
                </a:solidFill>
                <a:latin typeface="Arial MT"/>
                <a:cs typeface="Arial MT"/>
              </a:rPr>
              <a:t>Analysis</a:t>
            </a:r>
            <a:endParaRPr sz="1700">
              <a:latin typeface="Arial MT"/>
              <a:cs typeface="Arial MT"/>
            </a:endParaRPr>
          </a:p>
          <a:p>
            <a:pPr marL="314960" indent="-300990">
              <a:lnSpc>
                <a:spcPct val="100000"/>
              </a:lnSpc>
              <a:spcBef>
                <a:spcPts val="10"/>
              </a:spcBef>
              <a:buChar char="•"/>
              <a:tabLst>
                <a:tab pos="314960" algn="l"/>
              </a:tabLst>
            </a:pPr>
            <a:r>
              <a:rPr sz="1450" spc="-55" dirty="0">
                <a:latin typeface="Arial MT"/>
                <a:cs typeface="Arial MT"/>
              </a:rPr>
              <a:t>Mutual</a:t>
            </a:r>
            <a:r>
              <a:rPr sz="1450" spc="-5" dirty="0">
                <a:latin typeface="Arial MT"/>
                <a:cs typeface="Arial MT"/>
              </a:rPr>
              <a:t> </a:t>
            </a:r>
            <a:r>
              <a:rPr sz="1450" spc="-10" dirty="0">
                <a:latin typeface="Arial MT"/>
                <a:cs typeface="Arial MT"/>
              </a:rPr>
              <a:t>Information</a:t>
            </a:r>
            <a:endParaRPr sz="1450">
              <a:latin typeface="Arial MT"/>
              <a:cs typeface="Arial MT"/>
            </a:endParaRPr>
          </a:p>
          <a:p>
            <a:pPr marL="313690" indent="-299720">
              <a:lnSpc>
                <a:spcPts val="1695"/>
              </a:lnSpc>
              <a:spcBef>
                <a:spcPts val="160"/>
              </a:spcBef>
              <a:buClr>
                <a:srgbClr val="000000"/>
              </a:buClr>
              <a:buChar char="•"/>
              <a:tabLst>
                <a:tab pos="313690" algn="l"/>
              </a:tabLst>
            </a:pPr>
            <a:r>
              <a:rPr sz="1450" spc="-105" dirty="0">
                <a:solidFill>
                  <a:srgbClr val="262626"/>
                </a:solidFill>
                <a:latin typeface="Arial MT"/>
                <a:cs typeface="Arial MT"/>
              </a:rPr>
              <a:t>Feature</a:t>
            </a:r>
            <a:r>
              <a:rPr sz="1450" spc="-4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1A1A1A"/>
                </a:solidFill>
                <a:latin typeface="Arial MT"/>
                <a:cs typeface="Arial MT"/>
              </a:rPr>
              <a:t>Importance</a:t>
            </a:r>
            <a:endParaRPr sz="1450">
              <a:latin typeface="Arial MT"/>
              <a:cs typeface="Arial MT"/>
            </a:endParaRPr>
          </a:p>
          <a:p>
            <a:pPr marL="313055" indent="-300355">
              <a:lnSpc>
                <a:spcPts val="1975"/>
              </a:lnSpc>
              <a:buClr>
                <a:srgbClr val="000000"/>
              </a:buClr>
              <a:buChar char="•"/>
              <a:tabLst>
                <a:tab pos="313055" algn="l"/>
              </a:tabLst>
            </a:pPr>
            <a:r>
              <a:rPr sz="1700" spc="-315" dirty="0">
                <a:solidFill>
                  <a:srgbClr val="1D1D1D"/>
                </a:solidFill>
                <a:latin typeface="Arial MT"/>
                <a:cs typeface="Arial MT"/>
              </a:rPr>
              <a:t>Lasso</a:t>
            </a:r>
            <a:r>
              <a:rPr sz="1700" spc="-35" dirty="0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sz="1700" spc="-240" dirty="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sz="1700" spc="-22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700" spc="-275" dirty="0">
                <a:solidFill>
                  <a:srgbClr val="1D1D1D"/>
                </a:solidFill>
                <a:latin typeface="Arial MT"/>
                <a:cs typeface="Arial MT"/>
              </a:rPr>
              <a:t>Ridge</a:t>
            </a:r>
            <a:r>
              <a:rPr sz="1700" spc="-85" dirty="0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sz="1700" spc="-155" dirty="0">
                <a:latin typeface="Arial MT"/>
                <a:cs typeface="Arial MT"/>
              </a:rPr>
              <a:t>regularization</a:t>
            </a:r>
            <a:endParaRPr sz="1700">
              <a:latin typeface="Arial MT"/>
              <a:cs typeface="Arial MT"/>
            </a:endParaRPr>
          </a:p>
          <a:p>
            <a:pPr marL="313690" indent="-299720">
              <a:lnSpc>
                <a:spcPts val="1780"/>
              </a:lnSpc>
              <a:buClr>
                <a:srgbClr val="000000"/>
              </a:buClr>
              <a:buChar char="•"/>
              <a:tabLst>
                <a:tab pos="313690" algn="l"/>
              </a:tabLst>
            </a:pPr>
            <a:r>
              <a:rPr sz="1500" spc="-105" dirty="0">
                <a:solidFill>
                  <a:srgbClr val="0C0C0C"/>
                </a:solidFill>
                <a:latin typeface="Arial MT"/>
                <a:cs typeface="Arial MT"/>
              </a:rPr>
              <a:t>D{mensionallty</a:t>
            </a:r>
            <a:r>
              <a:rPr sz="1500" dirty="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sz="1500" spc="-10" dirty="0">
                <a:solidFill>
                  <a:srgbClr val="181818"/>
                </a:solidFill>
                <a:latin typeface="Arial MT"/>
                <a:cs typeface="Arial MT"/>
              </a:rPr>
              <a:t>reduction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07408" y="2063573"/>
            <a:ext cx="8191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75" dirty="0">
                <a:solidFill>
                  <a:srgbClr val="6E6E6E"/>
                </a:solidFill>
                <a:latin typeface="Arial MT"/>
                <a:cs typeface="Arial MT"/>
              </a:rPr>
              <a:t>”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8820" y="2972152"/>
            <a:ext cx="3111500" cy="16306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3175">
              <a:lnSpc>
                <a:spcPts val="2100"/>
              </a:lnSpc>
              <a:spcBef>
                <a:spcPts val="265"/>
              </a:spcBef>
            </a:pPr>
            <a:r>
              <a:rPr sz="1850" spc="-185" dirty="0">
                <a:solidFill>
                  <a:srgbClr val="70808A"/>
                </a:solidFill>
                <a:latin typeface="Arial MT"/>
                <a:cs typeface="Arial MT"/>
              </a:rPr>
              <a:t>Reasons</a:t>
            </a:r>
            <a:r>
              <a:rPr sz="1850" spc="15" dirty="0">
                <a:solidFill>
                  <a:srgbClr val="70808A"/>
                </a:solidFill>
                <a:latin typeface="Arial MT"/>
                <a:cs typeface="Arial MT"/>
              </a:rPr>
              <a:t> </a:t>
            </a:r>
            <a:r>
              <a:rPr sz="1850" spc="-130" dirty="0">
                <a:solidFill>
                  <a:srgbClr val="6D90BA"/>
                </a:solidFill>
                <a:latin typeface="Arial MT"/>
                <a:cs typeface="Arial MT"/>
              </a:rPr>
              <a:t>why</a:t>
            </a:r>
            <a:r>
              <a:rPr sz="1850" spc="30" dirty="0">
                <a:solidFill>
                  <a:srgbClr val="6D90BA"/>
                </a:solidFill>
                <a:latin typeface="Arial MT"/>
                <a:cs typeface="Arial MT"/>
              </a:rPr>
              <a:t> </a:t>
            </a:r>
            <a:r>
              <a:rPr sz="1850" spc="-140" dirty="0">
                <a:solidFill>
                  <a:srgbClr val="3D6089"/>
                </a:solidFill>
                <a:latin typeface="Arial MT"/>
                <a:cs typeface="Arial MT"/>
              </a:rPr>
              <a:t>Feature</a:t>
            </a:r>
            <a:r>
              <a:rPr sz="1850" spc="25" dirty="0">
                <a:solidFill>
                  <a:srgbClr val="3D6089"/>
                </a:solidFill>
                <a:latin typeface="Arial MT"/>
                <a:cs typeface="Arial MT"/>
              </a:rPr>
              <a:t> </a:t>
            </a:r>
            <a:r>
              <a:rPr sz="1850" spc="-110" dirty="0">
                <a:solidFill>
                  <a:srgbClr val="345277"/>
                </a:solidFill>
                <a:latin typeface="Arial MT"/>
                <a:cs typeface="Arial MT"/>
              </a:rPr>
              <a:t>Selection</a:t>
            </a:r>
            <a:r>
              <a:rPr sz="1850" spc="-75" dirty="0">
                <a:solidFill>
                  <a:srgbClr val="345277"/>
                </a:solidFill>
                <a:latin typeface="Arial MT"/>
                <a:cs typeface="Arial MT"/>
              </a:rPr>
              <a:t> </a:t>
            </a:r>
            <a:r>
              <a:rPr sz="1850" spc="-25" dirty="0">
                <a:solidFill>
                  <a:srgbClr val="1A344B"/>
                </a:solidFill>
                <a:latin typeface="Arial MT"/>
                <a:cs typeface="Arial MT"/>
              </a:rPr>
              <a:t>is </a:t>
            </a:r>
            <a:r>
              <a:rPr sz="1850" spc="-20" dirty="0">
                <a:solidFill>
                  <a:srgbClr val="444444"/>
                </a:solidFill>
                <a:latin typeface="Arial MT"/>
                <a:cs typeface="Arial MT"/>
              </a:rPr>
              <a:t>Imp:</a:t>
            </a:r>
            <a:endParaRPr sz="1850">
              <a:latin typeface="Arial MT"/>
              <a:cs typeface="Arial MT"/>
            </a:endParaRPr>
          </a:p>
          <a:p>
            <a:pPr marL="450850" indent="-299720">
              <a:lnSpc>
                <a:spcPts val="1700"/>
              </a:lnSpc>
              <a:spcBef>
                <a:spcPts val="1280"/>
              </a:spcBef>
              <a:buChar char="•"/>
              <a:tabLst>
                <a:tab pos="450850" algn="l"/>
              </a:tabLst>
            </a:pPr>
            <a:r>
              <a:rPr sz="1500" spc="-145" dirty="0">
                <a:latin typeface="Arial MT"/>
                <a:cs typeface="Arial MT"/>
              </a:rPr>
              <a:t>Reducing</a:t>
            </a:r>
            <a:r>
              <a:rPr sz="1500" spc="-70" dirty="0">
                <a:latin typeface="Arial MT"/>
                <a:cs typeface="Arial MT"/>
              </a:rPr>
              <a:t> </a:t>
            </a:r>
            <a:r>
              <a:rPr sz="1500" spc="-55" dirty="0">
                <a:solidFill>
                  <a:srgbClr val="131313"/>
                </a:solidFill>
                <a:latin typeface="Arial MT"/>
                <a:cs typeface="Arial MT"/>
              </a:rPr>
              <a:t>the</a:t>
            </a:r>
            <a:r>
              <a:rPr sz="1500" spc="-45" dirty="0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sz="1500" spc="-130" dirty="0">
                <a:solidFill>
                  <a:srgbClr val="181818"/>
                </a:solidFill>
                <a:latin typeface="Arial MT"/>
                <a:cs typeface="Arial MT"/>
              </a:rPr>
              <a:t>dTmensionallty</a:t>
            </a:r>
            <a:r>
              <a:rPr sz="1500" spc="-90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1500" spc="-55" dirty="0">
                <a:latin typeface="Arial MT"/>
                <a:cs typeface="Arial MT"/>
              </a:rPr>
              <a:t>of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spc="-20" dirty="0">
                <a:solidFill>
                  <a:srgbClr val="2D2D2D"/>
                </a:solidFill>
                <a:latin typeface="Arial MT"/>
                <a:cs typeface="Arial MT"/>
              </a:rPr>
              <a:t>dala</a:t>
            </a:r>
            <a:endParaRPr sz="1500">
              <a:latin typeface="Arial MT"/>
              <a:cs typeface="Arial MT"/>
            </a:endParaRPr>
          </a:p>
          <a:p>
            <a:pPr marL="445770" indent="-295910">
              <a:lnSpc>
                <a:spcPts val="1895"/>
              </a:lnSpc>
              <a:buClr>
                <a:srgbClr val="000000"/>
              </a:buClr>
              <a:buChar char="•"/>
              <a:tabLst>
                <a:tab pos="445770" algn="l"/>
              </a:tabLst>
            </a:pPr>
            <a:r>
              <a:rPr sz="1700" spc="-210" dirty="0">
                <a:solidFill>
                  <a:srgbClr val="1A1A1A"/>
                </a:solidFill>
                <a:latin typeface="Arial MT"/>
                <a:cs typeface="Arial MT"/>
              </a:rPr>
              <a:t>Improving</a:t>
            </a:r>
            <a:r>
              <a:rPr sz="1700" spc="5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1700" spc="-204" dirty="0">
                <a:solidFill>
                  <a:srgbClr val="0F0F0F"/>
                </a:solidFill>
                <a:latin typeface="Arial MT"/>
                <a:cs typeface="Arial MT"/>
              </a:rPr>
              <a:t>Model</a:t>
            </a:r>
            <a:r>
              <a:rPr sz="1700" spc="-130" dirty="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sz="1700" spc="-125" dirty="0">
                <a:solidFill>
                  <a:srgbClr val="1C1C1C"/>
                </a:solidFill>
                <a:latin typeface="Arial MT"/>
                <a:cs typeface="Arial MT"/>
              </a:rPr>
              <a:t>performance</a:t>
            </a:r>
            <a:endParaRPr sz="1700">
              <a:latin typeface="Arial MT"/>
              <a:cs typeface="Arial MT"/>
            </a:endParaRPr>
          </a:p>
          <a:p>
            <a:pPr marL="448945" indent="-297815">
              <a:lnSpc>
                <a:spcPts val="1675"/>
              </a:lnSpc>
              <a:buClr>
                <a:srgbClr val="000000"/>
              </a:buClr>
              <a:buChar char="•"/>
              <a:tabLst>
                <a:tab pos="448945" algn="l"/>
              </a:tabLst>
            </a:pPr>
            <a:r>
              <a:rPr sz="1450" spc="-50" dirty="0">
                <a:solidFill>
                  <a:srgbClr val="131313"/>
                </a:solidFill>
                <a:latin typeface="Arial MT"/>
                <a:cs typeface="Arial MT"/>
              </a:rPr>
              <a:t>Identifying </a:t>
            </a:r>
            <a:r>
              <a:rPr sz="1450" spc="-65" dirty="0">
                <a:solidFill>
                  <a:srgbClr val="1C1C1C"/>
                </a:solidFill>
                <a:latin typeface="Arial MT"/>
                <a:cs typeface="Arial MT"/>
              </a:rPr>
              <a:t>impartance</a:t>
            </a:r>
            <a:r>
              <a:rPr sz="145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343434"/>
                </a:solidFill>
                <a:latin typeface="Arial MT"/>
                <a:cs typeface="Arial MT"/>
              </a:rPr>
              <a:t>feature</a:t>
            </a:r>
            <a:endParaRPr sz="1450">
              <a:latin typeface="Arial MT"/>
              <a:cs typeface="Arial MT"/>
            </a:endParaRPr>
          </a:p>
          <a:p>
            <a:pPr marL="451484" indent="-300355">
              <a:lnSpc>
                <a:spcPts val="1720"/>
              </a:lnSpc>
              <a:buClr>
                <a:srgbClr val="000000"/>
              </a:buClr>
              <a:buChar char="•"/>
              <a:tabLst>
                <a:tab pos="451484" algn="l"/>
              </a:tabLst>
            </a:pPr>
            <a:r>
              <a:rPr sz="1450" spc="-135" dirty="0">
                <a:solidFill>
                  <a:srgbClr val="181818"/>
                </a:solidFill>
                <a:latin typeface="Arial MT"/>
                <a:cs typeface="Arial MT"/>
              </a:rPr>
              <a:t>Reducing</a:t>
            </a:r>
            <a:r>
              <a:rPr sz="1450" spc="65" dirty="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sz="1450" spc="-105" dirty="0">
                <a:solidFill>
                  <a:srgbClr val="1D1D1D"/>
                </a:solidFill>
                <a:latin typeface="Arial MT"/>
                <a:cs typeface="Arial MT"/>
              </a:rPr>
              <a:t>over</a:t>
            </a:r>
            <a:r>
              <a:rPr sz="1450" dirty="0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181818"/>
                </a:solidFill>
                <a:latin typeface="Arial MT"/>
                <a:cs typeface="Arial MT"/>
              </a:rPr>
              <a:t>fitting</a:t>
            </a:r>
            <a:endParaRPr sz="1450">
              <a:latin typeface="Arial MT"/>
              <a:cs typeface="Arial M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8A85A2-7988-A05F-96C7-EB67FFFE1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658"/>
            <a:ext cx="8102600" cy="60572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000" y="596900"/>
            <a:ext cx="5588000" cy="4787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30E125-5A58-3010-E4D0-C2923E37C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5" y="0"/>
            <a:ext cx="8077410" cy="6070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6800" y="3416300"/>
            <a:ext cx="3860800" cy="15367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9600" y="1778000"/>
            <a:ext cx="368300" cy="127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4524" rIns="0" bIns="0" rtlCol="0">
            <a:spAutoFit/>
          </a:bodyPr>
          <a:lstStyle/>
          <a:p>
            <a:pPr marL="1929764">
              <a:lnSpc>
                <a:spcPct val="100000"/>
              </a:lnSpc>
              <a:spcBef>
                <a:spcPts val="135"/>
              </a:spcBef>
            </a:pPr>
            <a:r>
              <a:rPr sz="3900" spc="-10" dirty="0">
                <a:solidFill>
                  <a:srgbClr val="3D6493"/>
                </a:solidFill>
              </a:rPr>
              <a:t>Model</a:t>
            </a:r>
            <a:r>
              <a:rPr sz="3900" spc="-254" dirty="0">
                <a:solidFill>
                  <a:srgbClr val="3D6493"/>
                </a:solidFill>
              </a:rPr>
              <a:t> </a:t>
            </a:r>
            <a:r>
              <a:rPr sz="3900" spc="-165" dirty="0">
                <a:solidFill>
                  <a:srgbClr val="46709C"/>
                </a:solidFill>
              </a:rPr>
              <a:t>Selection</a:t>
            </a:r>
            <a:endParaRPr sz="3900"/>
          </a:p>
        </p:txBody>
      </p:sp>
      <p:sp>
        <p:nvSpPr>
          <p:cNvPr id="5" name="object 5"/>
          <p:cNvSpPr txBox="1"/>
          <p:nvPr/>
        </p:nvSpPr>
        <p:spPr>
          <a:xfrm>
            <a:off x="631420" y="1389238"/>
            <a:ext cx="6677659" cy="16783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30810" marR="5080" indent="-29209" algn="just">
              <a:lnSpc>
                <a:spcPct val="98700"/>
              </a:lnSpc>
              <a:spcBef>
                <a:spcPts val="130"/>
              </a:spcBef>
            </a:pPr>
            <a:r>
              <a:rPr sz="1350" spc="-170" dirty="0">
                <a:solidFill>
                  <a:srgbClr val="525252"/>
                </a:solidFill>
                <a:latin typeface="Trebuchet MS"/>
                <a:cs typeface="Trebuchet MS"/>
              </a:rPr>
              <a:t>In</a:t>
            </a:r>
            <a:r>
              <a:rPr sz="1350" spc="65" dirty="0">
                <a:solidFill>
                  <a:srgbClr val="525252"/>
                </a:solidFill>
                <a:latin typeface="Trebuchet MS"/>
                <a:cs typeface="Trebuchet MS"/>
              </a:rPr>
              <a:t> </a:t>
            </a:r>
            <a:r>
              <a:rPr sz="1350" spc="-195" dirty="0">
                <a:solidFill>
                  <a:srgbClr val="232323"/>
                </a:solidFill>
                <a:latin typeface="Trebuchet MS"/>
                <a:cs typeface="Trebuchet MS"/>
              </a:rPr>
              <a:t>the</a:t>
            </a:r>
            <a:r>
              <a:rPr sz="1350" spc="90" dirty="0">
                <a:solidFill>
                  <a:srgbClr val="232323"/>
                </a:solidFill>
                <a:latin typeface="Trebuchet MS"/>
                <a:cs typeface="Trebuchet MS"/>
              </a:rPr>
              <a:t> </a:t>
            </a:r>
            <a:r>
              <a:rPr sz="1350" spc="-180" dirty="0">
                <a:solidFill>
                  <a:srgbClr val="131313"/>
                </a:solidFill>
                <a:latin typeface="Trebuchet MS"/>
                <a:cs typeface="Trebuchet MS"/>
              </a:rPr>
              <a:t>First</a:t>
            </a:r>
            <a:r>
              <a:rPr sz="1350" spc="8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1350" spc="-175" dirty="0">
                <a:solidFill>
                  <a:srgbClr val="1F1F1F"/>
                </a:solidFill>
                <a:latin typeface="Trebuchet MS"/>
                <a:cs typeface="Trebuchet MS"/>
              </a:rPr>
              <a:t>step</a:t>
            </a:r>
            <a:r>
              <a:rPr sz="1350" spc="7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350" spc="-140" dirty="0">
                <a:latin typeface="Trebuchet MS"/>
                <a:cs typeface="Trebuchet MS"/>
              </a:rPr>
              <a:t>for</a:t>
            </a:r>
            <a:r>
              <a:rPr sz="1350" spc="35" dirty="0">
                <a:latin typeface="Trebuchet MS"/>
                <a:cs typeface="Trebuchet MS"/>
              </a:rPr>
              <a:t> </a:t>
            </a:r>
            <a:r>
              <a:rPr sz="1350" spc="-150" dirty="0">
                <a:solidFill>
                  <a:srgbClr val="1A1A1A"/>
                </a:solidFill>
                <a:latin typeface="Trebuchet MS"/>
                <a:cs typeface="Trebuchet MS"/>
              </a:rPr>
              <a:t>categorlcal</a:t>
            </a:r>
            <a:r>
              <a:rPr sz="1350" spc="50" dirty="0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282828"/>
                </a:solidFill>
                <a:latin typeface="Trebuchet MS"/>
                <a:cs typeface="Trebuchet MS"/>
              </a:rPr>
              <a:t>enœdl</a:t>
            </a:r>
            <a:r>
              <a:rPr sz="1350" spc="345" dirty="0">
                <a:solidFill>
                  <a:srgbClr val="282828"/>
                </a:solidFill>
                <a:latin typeface="Trebuchet MS"/>
                <a:cs typeface="Trebuchet MS"/>
              </a:rPr>
              <a:t> </a:t>
            </a:r>
            <a:r>
              <a:rPr sz="1350" spc="-254" dirty="0">
                <a:solidFill>
                  <a:srgbClr val="595959"/>
                </a:solidFill>
                <a:latin typeface="Trebuchet MS"/>
                <a:cs typeface="Trebuchet MS"/>
              </a:rPr>
              <a:t>we</a:t>
            </a:r>
            <a:r>
              <a:rPr sz="1350" spc="15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350" spc="-135" dirty="0">
                <a:solidFill>
                  <a:srgbClr val="111111"/>
                </a:solidFill>
                <a:latin typeface="Trebuchet MS"/>
                <a:cs typeface="Trebuchet MS"/>
              </a:rPr>
              <a:t>passed</a:t>
            </a:r>
            <a:r>
              <a:rPr sz="1350" spc="30" dirty="0">
                <a:solidFill>
                  <a:srgbClr val="111111"/>
                </a:solidFill>
                <a:latin typeface="Trebuchet MS"/>
                <a:cs typeface="Trebuchet MS"/>
              </a:rPr>
              <a:t> </a:t>
            </a:r>
            <a:r>
              <a:rPr sz="1350" spc="-204" dirty="0">
                <a:solidFill>
                  <a:srgbClr val="313131"/>
                </a:solidFill>
                <a:latin typeface="Trebuchet MS"/>
                <a:cs typeface="Trebuchet MS"/>
              </a:rPr>
              <a:t>the</a:t>
            </a:r>
            <a:r>
              <a:rPr sz="1350" spc="100" dirty="0">
                <a:solidFill>
                  <a:srgbClr val="313131"/>
                </a:solidFill>
                <a:latin typeface="Trebuchet MS"/>
                <a:cs typeface="Trebuchet MS"/>
              </a:rPr>
              <a:t> </a:t>
            </a:r>
            <a:r>
              <a:rPr sz="1350" spc="-130" dirty="0">
                <a:latin typeface="Trebuchet MS"/>
                <a:cs typeface="Trebuchet MS"/>
              </a:rPr>
              <a:t>IodeX</a:t>
            </a:r>
            <a:r>
              <a:rPr sz="1350" spc="140" dirty="0">
                <a:latin typeface="Trebuchet MS"/>
                <a:cs typeface="Trebuchet MS"/>
              </a:rPr>
              <a:t> </a:t>
            </a:r>
            <a:r>
              <a:rPr sz="1350" spc="-240" dirty="0">
                <a:solidFill>
                  <a:srgbClr val="4B4B4B"/>
                </a:solidFill>
                <a:latin typeface="Trebuchet MS"/>
                <a:cs typeface="Trebuchet MS"/>
              </a:rPr>
              <a:t>of</a:t>
            </a:r>
            <a:r>
              <a:rPr sz="1350" spc="140" dirty="0">
                <a:solidFill>
                  <a:srgbClr val="4B4B4B"/>
                </a:solidFill>
                <a:latin typeface="Trebuchet MS"/>
                <a:cs typeface="Trebuchet MS"/>
              </a:rPr>
              <a:t> </a:t>
            </a:r>
            <a:r>
              <a:rPr sz="1350" spc="-105" dirty="0">
                <a:solidFill>
                  <a:srgbClr val="2B2B2B"/>
                </a:solidFill>
                <a:latin typeface="Trebuchet MS"/>
                <a:cs typeface="Trebuchet MS"/>
              </a:rPr>
              <a:t>œ!uÑns</a:t>
            </a:r>
            <a:r>
              <a:rPr sz="1350" dirty="0">
                <a:solidFill>
                  <a:srgbClr val="2B2B2B"/>
                </a:solidFill>
                <a:latin typeface="Trebuchet MS"/>
                <a:cs typeface="Trebuchet MS"/>
              </a:rPr>
              <a:t> </a:t>
            </a:r>
            <a:r>
              <a:rPr sz="1350" spc="-175" dirty="0">
                <a:solidFill>
                  <a:srgbClr val="505050"/>
                </a:solidFill>
                <a:latin typeface="Trebuchet MS"/>
                <a:cs typeface="Trebuchet MS"/>
              </a:rPr>
              <a:t>to</a:t>
            </a:r>
            <a:r>
              <a:rPr sz="1350" spc="70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50" spc="-160" dirty="0">
                <a:solidFill>
                  <a:srgbClr val="333333"/>
                </a:solidFill>
                <a:latin typeface="Trebuchet MS"/>
                <a:cs typeface="Trebuchet MS"/>
              </a:rPr>
              <a:t>encode,</a:t>
            </a:r>
            <a:r>
              <a:rPr sz="135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350" spc="-185" dirty="0">
                <a:solidFill>
                  <a:srgbClr val="343434"/>
                </a:solidFill>
                <a:latin typeface="Trebuchet MS"/>
                <a:cs typeface="Trebuchet MS"/>
              </a:rPr>
              <a:t>and</a:t>
            </a:r>
            <a:r>
              <a:rPr sz="1350" spc="80" dirty="0">
                <a:solidFill>
                  <a:srgbClr val="343434"/>
                </a:solidFill>
                <a:latin typeface="Trebuchet MS"/>
                <a:cs typeface="Trebuchet MS"/>
              </a:rPr>
              <a:t> </a:t>
            </a:r>
            <a:r>
              <a:rPr sz="1350" spc="-140" dirty="0">
                <a:solidFill>
                  <a:srgbClr val="1F1F1F"/>
                </a:solidFill>
                <a:latin typeface="Trebuchet MS"/>
                <a:cs typeface="Trebuchet MS"/>
              </a:rPr>
              <a:t>pass-</a:t>
            </a:r>
            <a:r>
              <a:rPr sz="1350" dirty="0">
                <a:solidFill>
                  <a:srgbClr val="1F1F1F"/>
                </a:solidFill>
                <a:latin typeface="Trebuchet MS"/>
                <a:cs typeface="Trebuchet MS"/>
              </a:rPr>
              <a:t>thF</a:t>
            </a:r>
            <a:r>
              <a:rPr sz="1350" spc="465" dirty="0">
                <a:solidFill>
                  <a:srgbClr val="1F1F1F"/>
                </a:solidFill>
                <a:latin typeface="Trebuchet MS"/>
                <a:cs typeface="Trebuchet MS"/>
              </a:rPr>
              <a:t>  </a:t>
            </a:r>
            <a:r>
              <a:rPr sz="1350" spc="-25" dirty="0">
                <a:solidFill>
                  <a:srgbClr val="1F1F1F"/>
                </a:solidFill>
                <a:latin typeface="Trebuchet MS"/>
                <a:cs typeface="Trebuchet MS"/>
              </a:rPr>
              <a:t>gh </a:t>
            </a:r>
            <a:r>
              <a:rPr sz="1400" spc="-140" dirty="0">
                <a:solidFill>
                  <a:srgbClr val="151515"/>
                </a:solidFill>
                <a:latin typeface="Trebuchet MS"/>
                <a:cs typeface="Trebuchet MS"/>
              </a:rPr>
              <a:t>means</a:t>
            </a:r>
            <a:r>
              <a:rPr sz="1400" spc="30" dirty="0">
                <a:solidFill>
                  <a:srgbClr val="151515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srgbClr val="161616"/>
                </a:solidFill>
                <a:latin typeface="Trebuchet MS"/>
                <a:cs typeface="Trebuchet MS"/>
              </a:rPr>
              <a:t>pass</a:t>
            </a:r>
            <a:r>
              <a:rPr sz="1400" spc="15" dirty="0">
                <a:solidFill>
                  <a:srgbClr val="161616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464646"/>
                </a:solidFill>
                <a:latin typeface="Trebuchet MS"/>
                <a:cs typeface="Trebuchet MS"/>
              </a:rPr>
              <a:t>the</a:t>
            </a:r>
            <a:r>
              <a:rPr sz="1400" spc="365" dirty="0">
                <a:solidFill>
                  <a:srgbClr val="464646"/>
                </a:solidFill>
                <a:latin typeface="Trebuchet MS"/>
                <a:cs typeface="Trebuchet MS"/>
              </a:rPr>
              <a:t>    </a:t>
            </a:r>
            <a:r>
              <a:rPr sz="1400" spc="-95" dirty="0">
                <a:latin typeface="Trebuchet MS"/>
                <a:cs typeface="Trebuchet MS"/>
              </a:rPr>
              <a:t>numeric</a:t>
            </a:r>
            <a:r>
              <a:rPr sz="1400" spc="-95" dirty="0">
                <a:solidFill>
                  <a:srgbClr val="2A2A2A"/>
                </a:solidFill>
                <a:latin typeface="Trebuchet MS"/>
                <a:cs typeface="Trebuchet MS"/>
              </a:rPr>
              <a:t>'columns</a:t>
            </a:r>
            <a:r>
              <a:rPr sz="1400" spc="-10" dirty="0">
                <a:solidFill>
                  <a:srgbClr val="2A2A2A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3D3D3D"/>
                </a:solidFill>
                <a:latin typeface="Trebuchet MS"/>
                <a:cs typeface="Trebuchet MS"/>
              </a:rPr>
              <a:t>as</a:t>
            </a:r>
            <a:r>
              <a:rPr sz="1400" spc="15" dirty="0">
                <a:solidFill>
                  <a:srgbClr val="3D3D3D"/>
                </a:solidFill>
                <a:latin typeface="Trebuchet MS"/>
                <a:cs typeface="Trebuchet MS"/>
              </a:rPr>
              <a:t> </a:t>
            </a:r>
            <a:r>
              <a:rPr sz="1400" spc="-90" dirty="0">
                <a:solidFill>
                  <a:srgbClr val="212121"/>
                </a:solidFill>
                <a:latin typeface="Trebuchet MS"/>
                <a:cs typeface="Trebuchet MS"/>
              </a:rPr>
              <a:t>it</a:t>
            </a:r>
            <a:r>
              <a:rPr sz="1400" spc="35" dirty="0">
                <a:solidFill>
                  <a:srgbClr val="212121"/>
                </a:solidFill>
                <a:latin typeface="Trebuchet MS"/>
                <a:cs typeface="Trebuchet MS"/>
              </a:rPr>
              <a:t> </a:t>
            </a:r>
            <a:r>
              <a:rPr sz="1400" spc="-95" dirty="0">
                <a:solidFill>
                  <a:srgbClr val="414141"/>
                </a:solidFill>
                <a:latin typeface="Trebuchet MS"/>
                <a:cs typeface="Trebuchet MS"/>
              </a:rPr>
              <a:t>is.</a:t>
            </a:r>
            <a:r>
              <a:rPr sz="1400" spc="-15" dirty="0">
                <a:solidFill>
                  <a:srgbClr val="414141"/>
                </a:solidFill>
                <a:latin typeface="Trebuchet MS"/>
                <a:cs typeface="Trebuchet MS"/>
              </a:rPr>
              <a:t> </a:t>
            </a:r>
            <a:r>
              <a:rPr sz="1400" spc="-130" dirty="0">
                <a:solidFill>
                  <a:srgbClr val="464646"/>
                </a:solidFill>
                <a:latin typeface="Trebuchet MS"/>
                <a:cs typeface="Trebuchet MS"/>
              </a:rPr>
              <a:t>The</a:t>
            </a:r>
            <a:r>
              <a:rPr sz="1400" spc="95" dirty="0">
                <a:solidFill>
                  <a:srgbClr val="464646"/>
                </a:solidFill>
                <a:latin typeface="Trebuchet MS"/>
                <a:cs typeface="Trebuchet MS"/>
              </a:rPr>
              <a:t> </a:t>
            </a:r>
            <a:r>
              <a:rPr sz="1400" spc="-130" dirty="0">
                <a:solidFill>
                  <a:srgbClr val="111111"/>
                </a:solidFill>
                <a:latin typeface="Trebuchet MS"/>
                <a:cs typeface="Trebuchet MS"/>
              </a:rPr>
              <a:t>best</a:t>
            </a:r>
            <a:r>
              <a:rPr sz="1400" spc="65" dirty="0">
                <a:solidFill>
                  <a:srgbClr val="111111"/>
                </a:solidFill>
                <a:latin typeface="Trebuchet MS"/>
                <a:cs typeface="Trebuchet MS"/>
              </a:rPr>
              <a:t> </a:t>
            </a:r>
            <a:r>
              <a:rPr sz="1400" spc="-150" dirty="0">
                <a:solidFill>
                  <a:srgbClr val="1C1C1C"/>
                </a:solidFill>
                <a:latin typeface="Trebuchet MS"/>
                <a:cs typeface="Trebuchet MS"/>
              </a:rPr>
              <a:t>accuracy</a:t>
            </a:r>
            <a:r>
              <a:rPr sz="1400" spc="4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00" spc="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00" spc="-100" dirty="0">
                <a:latin typeface="Trebuchet MS"/>
                <a:cs typeface="Trebuchet MS"/>
              </a:rPr>
              <a:t>got</a:t>
            </a:r>
            <a:r>
              <a:rPr sz="1400" spc="-5" dirty="0"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313131"/>
                </a:solidFill>
                <a:latin typeface="Trebuchet MS"/>
                <a:cs typeface="Trebuchet MS"/>
              </a:rPr>
              <a:t>ls</a:t>
            </a:r>
            <a:r>
              <a:rPr sz="1400" spc="55" dirty="0">
                <a:solidFill>
                  <a:srgbClr val="313131"/>
                </a:solidFill>
                <a:latin typeface="Trebuchet MS"/>
                <a:cs typeface="Trebuchet MS"/>
              </a:rPr>
              <a:t> </a:t>
            </a:r>
            <a:r>
              <a:rPr sz="1400" spc="-160" dirty="0">
                <a:solidFill>
                  <a:srgbClr val="212121"/>
                </a:solidFill>
                <a:latin typeface="Trebuchet MS"/>
                <a:cs typeface="Trebuchet MS"/>
              </a:rPr>
              <a:t>wlth</a:t>
            </a:r>
            <a:r>
              <a:rPr sz="1400" spc="55" dirty="0">
                <a:solidFill>
                  <a:srgbClr val="212121"/>
                </a:solidFill>
                <a:latin typeface="Trebuchet MS"/>
                <a:cs typeface="Trebuchet MS"/>
              </a:rPr>
              <a:t> </a:t>
            </a:r>
            <a:r>
              <a:rPr sz="1400" spc="-120" dirty="0">
                <a:solidFill>
                  <a:srgbClr val="0E0E0E"/>
                </a:solidFill>
                <a:latin typeface="Trebuchet MS"/>
                <a:cs typeface="Trebuchet MS"/>
              </a:rPr>
              <a:t>all-</a:t>
            </a:r>
            <a:r>
              <a:rPr sz="1400" spc="-145" dirty="0">
                <a:solidFill>
                  <a:srgbClr val="0E0E0E"/>
                </a:solidFill>
                <a:latin typeface="Trebuchet MS"/>
                <a:cs typeface="Trebuchet MS"/>
              </a:rPr>
              <a:t>dme</a:t>
            </a:r>
            <a:r>
              <a:rPr sz="1400" spc="75" dirty="0">
                <a:solidFill>
                  <a:srgbClr val="0E0E0E"/>
                </a:solidFill>
                <a:latin typeface="Trebuchet MS"/>
                <a:cs typeface="Trebuchet MS"/>
              </a:rPr>
              <a:t> </a:t>
            </a:r>
            <a:r>
              <a:rPr sz="1400" spc="-80" dirty="0">
                <a:solidFill>
                  <a:srgbClr val="232323"/>
                </a:solidFill>
                <a:latin typeface="Trebuchet MS"/>
                <a:cs typeface="Trebuchet MS"/>
              </a:rPr>
              <a:t>favorite </a:t>
            </a:r>
            <a:r>
              <a:rPr sz="1200" dirty="0">
                <a:solidFill>
                  <a:srgbClr val="313131"/>
                </a:solidFill>
                <a:latin typeface="Trebuchet MS"/>
                <a:cs typeface="Trebuchet MS"/>
              </a:rPr>
              <a:t>Ràndom</a:t>
            </a:r>
            <a:r>
              <a:rPr sz="1200" spc="-95" dirty="0">
                <a:solidFill>
                  <a:srgbClr val="313131"/>
                </a:solidFill>
                <a:latin typeface="Trebuchet MS"/>
                <a:cs typeface="Trebuchet MS"/>
              </a:rPr>
              <a:t> </a:t>
            </a:r>
            <a:r>
              <a:rPr sz="1200" spc="-60" dirty="0">
                <a:solidFill>
                  <a:srgbClr val="131313"/>
                </a:solidFill>
                <a:latin typeface="Trebuchet MS"/>
                <a:cs typeface="Trebuchet MS"/>
              </a:rPr>
              <a:t>Forest.</a:t>
            </a:r>
            <a:r>
              <a:rPr sz="1200" spc="-3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232323"/>
                </a:solidFill>
                <a:latin typeface="Trebuchet MS"/>
                <a:cs typeface="Trebuchet MS"/>
              </a:rPr>
              <a:t>But</a:t>
            </a:r>
            <a:r>
              <a:rPr sz="1200" spc="-80" dirty="0">
                <a:solidFill>
                  <a:srgbClr val="232323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333333"/>
                </a:solidFill>
                <a:latin typeface="Trebuchet MS"/>
                <a:cs typeface="Trebuchet MS"/>
              </a:rPr>
              <a:t>you</a:t>
            </a:r>
            <a:r>
              <a:rPr sz="12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200" spc="-60" dirty="0">
                <a:solidFill>
                  <a:srgbClr val="3D3D3D"/>
                </a:solidFill>
                <a:latin typeface="Trebuchet MS"/>
                <a:cs typeface="Trebuchet MS"/>
              </a:rPr>
              <a:t>can</a:t>
            </a:r>
            <a:r>
              <a:rPr sz="1200" spc="-30" dirty="0">
                <a:solidFill>
                  <a:srgbClr val="3D3D3D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B2B2B"/>
                </a:solidFill>
                <a:latin typeface="Trebuchet MS"/>
                <a:cs typeface="Trebuchet MS"/>
              </a:rPr>
              <a:t>use</a:t>
            </a:r>
            <a:r>
              <a:rPr sz="1200" spc="-80" dirty="0">
                <a:solidFill>
                  <a:srgbClr val="2B2B2B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1F1F1F"/>
                </a:solidFill>
                <a:latin typeface="Trebuchet MS"/>
                <a:cs typeface="Trebuchet MS"/>
              </a:rPr>
              <a:t>this</a:t>
            </a:r>
            <a:r>
              <a:rPr sz="1200" spc="3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1C1C1C"/>
                </a:solidFill>
                <a:latin typeface="Trebuchet MS"/>
                <a:cs typeface="Trebuchet MS"/>
              </a:rPr>
              <a:t>code</a:t>
            </a:r>
            <a:r>
              <a:rPr sz="1200" spc="-50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Trebuchet MS"/>
                <a:cs typeface="Trebuchet MS"/>
              </a:rPr>
              <a:t>again </a:t>
            </a:r>
            <a:r>
              <a:rPr sz="1200" dirty="0">
                <a:solidFill>
                  <a:srgbClr val="131313"/>
                </a:solidFill>
                <a:latin typeface="Trebuchet MS"/>
                <a:cs typeface="Trebuchet MS"/>
              </a:rPr>
              <a:t>by</a:t>
            </a:r>
            <a:r>
              <a:rPr sz="1200" spc="-45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131313"/>
                </a:solidFill>
                <a:latin typeface="Trebuchet MS"/>
                <a:cs typeface="Trebuchet MS"/>
              </a:rPr>
              <a:t>changing</a:t>
            </a:r>
            <a:r>
              <a:rPr sz="120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D2D2D"/>
                </a:solidFill>
                <a:latin typeface="Trebuchet MS"/>
                <a:cs typeface="Trebuchet MS"/>
              </a:rPr>
              <a:t>the</a:t>
            </a:r>
            <a:r>
              <a:rPr sz="1200" spc="20" dirty="0">
                <a:solidFill>
                  <a:srgbClr val="2D2D2D"/>
                </a:solidFill>
                <a:latin typeface="Trebuchet MS"/>
                <a:cs typeface="Trebuchet MS"/>
              </a:rPr>
              <a:t> </a:t>
            </a:r>
            <a:r>
              <a:rPr sz="1200" spc="-40" dirty="0">
                <a:solidFill>
                  <a:srgbClr val="1C1C1C"/>
                </a:solidFill>
                <a:latin typeface="Trebuchet MS"/>
                <a:cs typeface="Trebuchet MS"/>
              </a:rPr>
              <a:t>algorithm </a:t>
            </a:r>
            <a:r>
              <a:rPr sz="1200" dirty="0">
                <a:solidFill>
                  <a:srgbClr val="0F0F0F"/>
                </a:solidFill>
                <a:latin typeface="Trebuchet MS"/>
                <a:cs typeface="Trebuchet MS"/>
              </a:rPr>
              <a:t>and</a:t>
            </a:r>
            <a:r>
              <a:rPr sz="1200" spc="-90" dirty="0">
                <a:solidFill>
                  <a:srgbClr val="0F0F0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1F1F1F"/>
                </a:solidFill>
                <a:latin typeface="Trebuchet MS"/>
                <a:cs typeface="Trebuchet MS"/>
              </a:rPr>
              <a:t>il</a:t>
            </a:r>
            <a:r>
              <a:rPr sz="1200" spc="350" dirty="0">
                <a:solidFill>
                  <a:srgbClr val="1F1F1F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0E0E0E"/>
                </a:solidFill>
                <a:latin typeface="Trebuchet MS"/>
                <a:cs typeface="Trebuchet MS"/>
              </a:rPr>
              <a:t>parameters.</a:t>
            </a:r>
            <a:r>
              <a:rPr sz="1200" spc="75" dirty="0">
                <a:solidFill>
                  <a:srgbClr val="0E0E0E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2D2D2D"/>
                </a:solidFill>
                <a:latin typeface="Trebuchet MS"/>
                <a:cs typeface="Trebuchet MS"/>
              </a:rPr>
              <a:t>T</a:t>
            </a:r>
            <a:r>
              <a:rPr sz="1200" spc="-25" dirty="0">
                <a:solidFill>
                  <a:srgbClr val="181818"/>
                </a:solidFill>
                <a:latin typeface="Trebuchet MS"/>
                <a:cs typeface="Trebuchet MS"/>
              </a:rPr>
              <a:t>am </a:t>
            </a:r>
            <a:r>
              <a:rPr sz="1200" spc="-25" dirty="0">
                <a:solidFill>
                  <a:srgbClr val="242424"/>
                </a:solidFill>
                <a:latin typeface="Trebuchet MS"/>
                <a:cs typeface="Trebuchet MS"/>
              </a:rPr>
              <a:t>showing</a:t>
            </a:r>
            <a:r>
              <a:rPr sz="1200" spc="-70" dirty="0">
                <a:solidFill>
                  <a:srgbClr val="242424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212121"/>
                </a:solidFill>
                <a:latin typeface="Trebuchet MS"/>
                <a:cs typeface="Trebuchet MS"/>
              </a:rPr>
              <a:t>Randorfii</a:t>
            </a:r>
            <a:r>
              <a:rPr sz="1200" spc="130" dirty="0">
                <a:solidFill>
                  <a:srgbClr val="212121"/>
                </a:solidFill>
                <a:latin typeface="Trebuchet MS"/>
                <a:cs typeface="Trebuchet MS"/>
              </a:rPr>
              <a:t> </a:t>
            </a:r>
            <a:r>
              <a:rPr sz="1200" spc="-70" dirty="0">
                <a:solidFill>
                  <a:srgbClr val="2A2A2A"/>
                </a:solidFill>
                <a:latin typeface="Trebuchet MS"/>
                <a:cs typeface="Trebuchet MS"/>
              </a:rPr>
              <a:t>nrest.</a:t>
            </a:r>
            <a:r>
              <a:rPr sz="1200" spc="-20" dirty="0">
                <a:solidFill>
                  <a:srgbClr val="2A2A2A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1C1C1C"/>
                </a:solidFill>
                <a:latin typeface="Trebuchet MS"/>
                <a:cs typeface="Trebuchet MS"/>
              </a:rPr>
              <a:t>you</a:t>
            </a:r>
            <a:r>
              <a:rPr sz="1200" spc="-8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200" spc="-40" dirty="0">
                <a:solidFill>
                  <a:srgbClr val="212121"/>
                </a:solidFill>
                <a:latin typeface="Trebuchet MS"/>
                <a:cs typeface="Trebuchet MS"/>
              </a:rPr>
              <a:t>can</a:t>
            </a:r>
            <a:r>
              <a:rPr sz="1200" spc="-50" dirty="0">
                <a:solidFill>
                  <a:srgbClr val="212121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363636"/>
                </a:solidFill>
                <a:latin typeface="Trebuchet MS"/>
                <a:cs typeface="Trebuchet MS"/>
              </a:rPr>
              <a:t>do</a:t>
            </a:r>
            <a:r>
              <a:rPr sz="1200" spc="-90" dirty="0">
                <a:solidFill>
                  <a:srgbClr val="363636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Hyper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131313"/>
                </a:solidFill>
                <a:latin typeface="Trebuchet MS"/>
                <a:cs typeface="Trebuchet MS"/>
              </a:rPr>
              <a:t>parametër</a:t>
            </a:r>
            <a:r>
              <a:rPr sz="1200" spc="50" dirty="0">
                <a:solidFill>
                  <a:srgbClr val="131313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tunlng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uslng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Grid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65" dirty="0">
                <a:solidFill>
                  <a:srgbClr val="1C1C1C"/>
                </a:solidFill>
                <a:latin typeface="Trebuchet MS"/>
                <a:cs typeface="Trebuchet MS"/>
              </a:rPr>
              <a:t>se'arch</a:t>
            </a:r>
            <a:r>
              <a:rPr sz="1200" spc="-25" dirty="0">
                <a:solidFill>
                  <a:srgbClr val="1C1C1C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212121"/>
                </a:solidFill>
                <a:latin typeface="Trebuchet MS"/>
                <a:cs typeface="Trebuchet MS"/>
              </a:rPr>
              <a:t>CV</a:t>
            </a:r>
            <a:r>
              <a:rPr sz="1200" spc="-90" dirty="0">
                <a:solidFill>
                  <a:srgbClr val="212121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1D1D1D"/>
                </a:solidFill>
                <a:latin typeface="Trebuchet MS"/>
                <a:cs typeface="Trebuchet MS"/>
              </a:rPr>
              <a:t>or</a:t>
            </a:r>
            <a:r>
              <a:rPr sz="1200" spc="-90" dirty="0">
                <a:solidFill>
                  <a:srgbClr val="1D1D1D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Randorn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Search </a:t>
            </a:r>
            <a:r>
              <a:rPr sz="1200" spc="-120" dirty="0">
                <a:solidFill>
                  <a:srgbClr val="3B3B3B"/>
                </a:solidFill>
                <a:latin typeface="Trebuchet MS"/>
                <a:cs typeface="Trebuchet MS"/>
              </a:rPr>
              <a:t>CV.</a:t>
            </a:r>
            <a:r>
              <a:rPr sz="1200" spc="-55" dirty="0">
                <a:solidFill>
                  <a:srgbClr val="3B3B3B"/>
                </a:solidFill>
                <a:latin typeface="Trebuchet MS"/>
                <a:cs typeface="Trebuchet MS"/>
              </a:rPr>
              <a:t> </a:t>
            </a:r>
            <a:r>
              <a:rPr sz="1200" spc="-60" dirty="0">
                <a:solidFill>
                  <a:srgbClr val="282828"/>
                </a:solidFill>
                <a:latin typeface="Trebuchet MS"/>
                <a:cs typeface="Trebuchet MS"/>
              </a:rPr>
              <a:t>we</a:t>
            </a:r>
            <a:r>
              <a:rPr sz="1200" spc="-5" dirty="0">
                <a:solidFill>
                  <a:srgbClr val="282828"/>
                </a:solidFill>
                <a:latin typeface="Trebuchet MS"/>
                <a:cs typeface="Trebuchet MS"/>
              </a:rPr>
              <a:t> </a:t>
            </a:r>
            <a:r>
              <a:rPr sz="1200" spc="-80" dirty="0">
                <a:solidFill>
                  <a:srgbClr val="2D2D2D"/>
                </a:solidFill>
                <a:latin typeface="Trebuchet MS"/>
                <a:cs typeface="Trebuchet MS"/>
              </a:rPr>
              <a:t>can</a:t>
            </a:r>
            <a:r>
              <a:rPr sz="1200" spc="-50" dirty="0">
                <a:solidFill>
                  <a:srgbClr val="2D2D2D"/>
                </a:solidFill>
                <a:latin typeface="Trebuchet MS"/>
                <a:cs typeface="Trebuchet MS"/>
              </a:rPr>
              <a:t> </a:t>
            </a:r>
            <a:r>
              <a:rPr sz="1200" spc="-145" dirty="0">
                <a:solidFill>
                  <a:srgbClr val="3B3B3B"/>
                </a:solidFill>
                <a:latin typeface="Trebuchet MS"/>
                <a:cs typeface="Trebuchet MS"/>
              </a:rPr>
              <a:t>aTSo</a:t>
            </a:r>
            <a:r>
              <a:rPr sz="1200" spc="-70" dirty="0">
                <a:solidFill>
                  <a:srgbClr val="3B3B3B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343434"/>
                </a:solidFill>
                <a:latin typeface="Trebuchet MS"/>
                <a:cs typeface="Trebuchet MS"/>
              </a:rPr>
              <a:t>do</a:t>
            </a:r>
            <a:r>
              <a:rPr sz="1200" spc="-114" dirty="0">
                <a:solidFill>
                  <a:srgbClr val="343434"/>
                </a:solidFill>
                <a:latin typeface="Trebuchet MS"/>
                <a:cs typeface="Trebuchet MS"/>
              </a:rPr>
              <a:t> </a:t>
            </a:r>
            <a:r>
              <a:rPr sz="1200" spc="-70" dirty="0">
                <a:solidFill>
                  <a:srgbClr val="242424"/>
                </a:solidFill>
                <a:latin typeface="Trebuchet MS"/>
                <a:cs typeface="Trebuchet MS"/>
              </a:rPr>
              <a:t>feature</a:t>
            </a:r>
            <a:r>
              <a:rPr sz="1200" spc="-50" dirty="0">
                <a:solidFill>
                  <a:srgbClr val="242424"/>
                </a:solidFill>
                <a:latin typeface="Trebuchet MS"/>
                <a:cs typeface="Trebuchet MS"/>
              </a:rPr>
              <a:t> </a:t>
            </a:r>
            <a:r>
              <a:rPr sz="1200" spc="-80" dirty="0">
                <a:solidFill>
                  <a:srgbClr val="282828"/>
                </a:solidFill>
                <a:latin typeface="Trebuchet MS"/>
                <a:cs typeface="Trebuchet MS"/>
              </a:rPr>
              <a:t>scaJing </a:t>
            </a:r>
            <a:r>
              <a:rPr sz="1200" dirty="0">
                <a:latin typeface="Trebuchet MS"/>
                <a:cs typeface="Trebuchet MS"/>
              </a:rPr>
              <a:t>but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85" dirty="0">
                <a:solidFill>
                  <a:srgbClr val="313131"/>
                </a:solidFill>
                <a:latin typeface="Trebuchet MS"/>
                <a:cs typeface="Trebuchet MS"/>
              </a:rPr>
              <a:t>lt</a:t>
            </a:r>
            <a:r>
              <a:rPr sz="1200" spc="-100" dirty="0">
                <a:solidFill>
                  <a:srgbClr val="313131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1A1A1A"/>
                </a:solidFill>
                <a:latin typeface="Trebuchet MS"/>
                <a:cs typeface="Trebuchet MS"/>
              </a:rPr>
              <a:t>does</a:t>
            </a:r>
            <a:r>
              <a:rPr sz="1200" spc="-130" dirty="0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161616"/>
                </a:solidFill>
                <a:latin typeface="Trebuchet MS"/>
                <a:cs typeface="Trebuchet MS"/>
              </a:rPr>
              <a:t>not</a:t>
            </a:r>
            <a:r>
              <a:rPr sz="1200" spc="-100" dirty="0">
                <a:solidFill>
                  <a:srgbClr val="161616"/>
                </a:solidFill>
                <a:latin typeface="Trebuchet MS"/>
                <a:cs typeface="Trebuchet MS"/>
              </a:rPr>
              <a:t> </a:t>
            </a:r>
            <a:r>
              <a:rPr sz="1200" spc="-65" dirty="0">
                <a:solidFill>
                  <a:srgbClr val="161616"/>
                </a:solidFill>
                <a:latin typeface="Trebuchet MS"/>
                <a:cs typeface="Trebuchet MS"/>
              </a:rPr>
              <a:t>create</a:t>
            </a:r>
            <a:r>
              <a:rPr sz="1200" spc="30" dirty="0">
                <a:solidFill>
                  <a:srgbClr val="161616"/>
                </a:solidFill>
                <a:latin typeface="Trebuchet MS"/>
                <a:cs typeface="Trebuchet MS"/>
              </a:rPr>
              <a:t> </a:t>
            </a:r>
            <a:r>
              <a:rPr sz="1200" spc="-60" dirty="0">
                <a:solidFill>
                  <a:srgbClr val="232323"/>
                </a:solidFill>
                <a:latin typeface="Trebuchet MS"/>
                <a:cs typeface="Trebuchet MS"/>
              </a:rPr>
              <a:t>any</a:t>
            </a:r>
            <a:r>
              <a:rPr sz="1200" spc="-75" dirty="0">
                <a:solidFill>
                  <a:srgbClr val="232323"/>
                </a:solidFill>
                <a:latin typeface="Trebuchet MS"/>
                <a:cs typeface="Trebuchet MS"/>
              </a:rPr>
              <a:t> </a:t>
            </a:r>
            <a:r>
              <a:rPr sz="1200" spc="-40" dirty="0">
                <a:solidFill>
                  <a:srgbClr val="262626"/>
                </a:solidFill>
                <a:latin typeface="Trebuchet MS"/>
                <a:cs typeface="Trebuchet MS"/>
              </a:rPr>
              <a:t>impact</a:t>
            </a:r>
            <a:r>
              <a:rPr sz="1200" spc="70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383838"/>
                </a:solidFill>
                <a:latin typeface="Trebuchet MS"/>
                <a:cs typeface="Trebuchet MS"/>
              </a:rPr>
              <a:t>on</a:t>
            </a:r>
            <a:r>
              <a:rPr sz="1200" spc="-110" dirty="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Random </a:t>
            </a:r>
            <a:r>
              <a:rPr sz="1200" spc="-10" dirty="0">
                <a:solidFill>
                  <a:srgbClr val="363636"/>
                </a:solidFill>
                <a:latin typeface="Trebuchet MS"/>
                <a:cs typeface="Trebuchet MS"/>
              </a:rPr>
              <a:t>Forest.</a:t>
            </a:r>
            <a:endParaRPr sz="1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12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50" spc="-130" dirty="0">
                <a:solidFill>
                  <a:srgbClr val="283B5E"/>
                </a:solidFill>
                <a:latin typeface="Trebuchet MS"/>
                <a:cs typeface="Trebuchet MS"/>
              </a:rPr>
              <a:t>Diflerent</a:t>
            </a:r>
            <a:r>
              <a:rPr sz="1750" spc="120" dirty="0">
                <a:solidFill>
                  <a:srgbClr val="283B5E"/>
                </a:solidFill>
                <a:latin typeface="Trebuchet MS"/>
                <a:cs typeface="Trebuchet MS"/>
              </a:rPr>
              <a:t> </a:t>
            </a:r>
            <a:r>
              <a:rPr sz="1750" spc="-75" dirty="0">
                <a:solidFill>
                  <a:srgbClr val="314B6B"/>
                </a:solidFill>
                <a:latin typeface="Trebuchet MS"/>
                <a:cs typeface="Trebuchet MS"/>
              </a:rPr>
              <a:t>ML</a:t>
            </a:r>
            <a:r>
              <a:rPr sz="1750" spc="-220" dirty="0">
                <a:solidFill>
                  <a:srgbClr val="314B6B"/>
                </a:solidFill>
                <a:latin typeface="Trebuchet MS"/>
                <a:cs typeface="Trebuchet MS"/>
              </a:rPr>
              <a:t> </a:t>
            </a:r>
            <a:r>
              <a:rPr sz="1750" spc="-130" dirty="0">
                <a:solidFill>
                  <a:srgbClr val="36485B"/>
                </a:solidFill>
                <a:latin typeface="Trebuchet MS"/>
                <a:cs typeface="Trebuchet MS"/>
              </a:rPr>
              <a:t>models</a:t>
            </a:r>
            <a:r>
              <a:rPr sz="1750" spc="-125" dirty="0">
                <a:solidFill>
                  <a:srgbClr val="36485B"/>
                </a:solidFill>
                <a:latin typeface="Trebuchet MS"/>
                <a:cs typeface="Trebuchet MS"/>
              </a:rPr>
              <a:t> </a:t>
            </a:r>
            <a:r>
              <a:rPr sz="1750" spc="-114" dirty="0">
                <a:solidFill>
                  <a:srgbClr val="7790AC"/>
                </a:solidFill>
                <a:latin typeface="Trebuchet MS"/>
                <a:cs typeface="Trebuchet MS"/>
              </a:rPr>
              <a:t>use</a:t>
            </a:r>
            <a:r>
              <a:rPr sz="1750" spc="-170" dirty="0">
                <a:solidFill>
                  <a:srgbClr val="7790AC"/>
                </a:solidFill>
                <a:latin typeface="Trebuchet MS"/>
                <a:cs typeface="Trebuchet MS"/>
              </a:rPr>
              <a:t> </a:t>
            </a:r>
            <a:r>
              <a:rPr sz="1750" spc="-130" dirty="0">
                <a:solidFill>
                  <a:srgbClr val="4F627C"/>
                </a:solidFill>
                <a:latin typeface="Trebuchet MS"/>
                <a:cs typeface="Trebuchet MS"/>
              </a:rPr>
              <a:t>for</a:t>
            </a:r>
            <a:r>
              <a:rPr sz="1750" spc="-80" dirty="0">
                <a:solidFill>
                  <a:srgbClr val="4F627C"/>
                </a:solidFill>
                <a:latin typeface="Trebuchet MS"/>
                <a:cs typeface="Trebuchet MS"/>
              </a:rPr>
              <a:t> </a:t>
            </a:r>
            <a:r>
              <a:rPr sz="1750" spc="-95" dirty="0">
                <a:solidFill>
                  <a:srgbClr val="3D4F72"/>
                </a:solidFill>
                <a:latin typeface="Trebuchet MS"/>
                <a:cs typeface="Trebuchet MS"/>
              </a:rPr>
              <a:t>Model</a:t>
            </a:r>
            <a:r>
              <a:rPr sz="1750" spc="-175" dirty="0">
                <a:solidFill>
                  <a:srgbClr val="3D4F72"/>
                </a:solidFill>
                <a:latin typeface="Trebuchet MS"/>
                <a:cs typeface="Trebuchet MS"/>
              </a:rPr>
              <a:t> </a:t>
            </a:r>
            <a:r>
              <a:rPr sz="1750" spc="-50" dirty="0">
                <a:solidFill>
                  <a:srgbClr val="364967"/>
                </a:solidFill>
                <a:latin typeface="Trebuchet MS"/>
                <a:cs typeface="Trebuchet MS"/>
              </a:rPr>
              <a:t>Selection:</a:t>
            </a:r>
            <a:endParaRPr sz="175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9583" y="3547709"/>
            <a:ext cx="1275080" cy="15494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74625" indent="-159385">
              <a:lnSpc>
                <a:spcPct val="100000"/>
              </a:lnSpc>
              <a:spcBef>
                <a:spcPts val="114"/>
              </a:spcBef>
              <a:buClr>
                <a:srgbClr val="000000"/>
              </a:buClr>
              <a:buChar char="•"/>
              <a:tabLst>
                <a:tab pos="174625" algn="l"/>
              </a:tabLst>
            </a:pPr>
            <a:r>
              <a:rPr sz="1200" spc="-30" dirty="0">
                <a:solidFill>
                  <a:srgbClr val="363636"/>
                </a:solidFill>
                <a:latin typeface="Trebuchet MS"/>
                <a:cs typeface="Trebuchet MS"/>
              </a:rPr>
              <a:t>Ridge</a:t>
            </a:r>
            <a:r>
              <a:rPr sz="1200" spc="-65" dirty="0">
                <a:solidFill>
                  <a:srgbClr val="363636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8egresslon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Trebuchet MS"/>
              <a:buChar char="•"/>
            </a:pP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Trebuchet MS"/>
              <a:buChar char="•"/>
            </a:pPr>
            <a:endParaRPr sz="1200">
              <a:latin typeface="Trebuchet MS"/>
              <a:cs typeface="Trebuchet MS"/>
            </a:endParaRPr>
          </a:p>
          <a:p>
            <a:pPr marL="187960" indent="-174625">
              <a:lnSpc>
                <a:spcPts val="1560"/>
              </a:lnSpc>
              <a:buClr>
                <a:srgbClr val="000000"/>
              </a:buClr>
              <a:buChar char="•"/>
              <a:tabLst>
                <a:tab pos="187960" algn="l"/>
              </a:tabLst>
            </a:pPr>
            <a:r>
              <a:rPr sz="1350" spc="-120" dirty="0">
                <a:solidFill>
                  <a:srgbClr val="232323"/>
                </a:solidFill>
                <a:latin typeface="Trebuchet MS"/>
                <a:cs typeface="Trebuchet MS"/>
              </a:rPr>
              <a:t>Decision</a:t>
            </a:r>
            <a:r>
              <a:rPr sz="1350" spc="-40" dirty="0">
                <a:solidFill>
                  <a:srgbClr val="232323"/>
                </a:solidFill>
                <a:latin typeface="Trebuchet MS"/>
                <a:cs typeface="Trebuchet MS"/>
              </a:rPr>
              <a:t> </a:t>
            </a:r>
            <a:r>
              <a:rPr sz="1350" spc="-25" dirty="0">
                <a:solidFill>
                  <a:srgbClr val="232323"/>
                </a:solidFill>
                <a:latin typeface="Trebuchet MS"/>
                <a:cs typeface="Trebuchet MS"/>
              </a:rPr>
              <a:t>TP</a:t>
            </a:r>
            <a:endParaRPr sz="1350">
              <a:latin typeface="Trebuchet MS"/>
              <a:cs typeface="Trebuchet MS"/>
            </a:endParaRPr>
          </a:p>
          <a:p>
            <a:pPr marL="187325" indent="-173990">
              <a:lnSpc>
                <a:spcPts val="1560"/>
              </a:lnSpc>
              <a:buClr>
                <a:srgbClr val="000000"/>
              </a:buClr>
              <a:buChar char="•"/>
              <a:tabLst>
                <a:tab pos="187325" algn="l"/>
              </a:tabLst>
            </a:pPr>
            <a:r>
              <a:rPr sz="1350" spc="-140" dirty="0">
                <a:solidFill>
                  <a:srgbClr val="232323"/>
                </a:solidFill>
                <a:latin typeface="Trebuchet MS"/>
                <a:cs typeface="Trebuchet MS"/>
              </a:rPr>
              <a:t>Random</a:t>
            </a:r>
            <a:r>
              <a:rPr sz="1350" spc="-55" dirty="0">
                <a:solidFill>
                  <a:srgbClr val="232323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latin typeface="Trebuchet MS"/>
                <a:cs typeface="Trebuchet MS"/>
              </a:rPr>
              <a:t>Forest</a:t>
            </a:r>
            <a:endParaRPr sz="1350">
              <a:latin typeface="Trebuchet MS"/>
              <a:cs typeface="Trebuchet MS"/>
            </a:endParaRPr>
          </a:p>
          <a:p>
            <a:pPr marL="187325" indent="-173990">
              <a:lnSpc>
                <a:spcPts val="1535"/>
              </a:lnSpc>
              <a:spcBef>
                <a:spcPts val="1380"/>
              </a:spcBef>
              <a:buClr>
                <a:srgbClr val="000000"/>
              </a:buClr>
              <a:buChar char="•"/>
              <a:tabLst>
                <a:tab pos="187325" algn="l"/>
              </a:tabLst>
            </a:pPr>
            <a:r>
              <a:rPr sz="1350" spc="-130" dirty="0">
                <a:solidFill>
                  <a:srgbClr val="383838"/>
                </a:solidFill>
                <a:latin typeface="Trebuchet MS"/>
                <a:cs typeface="Trebuchet MS"/>
              </a:rPr>
              <a:t>Ada</a:t>
            </a:r>
            <a:r>
              <a:rPr sz="1350" spc="-100" dirty="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2A2A2A"/>
                </a:solidFill>
                <a:latin typeface="Trebuchet MS"/>
                <a:cs typeface="Trebuchet MS"/>
              </a:rPr>
              <a:t>Boost</a:t>
            </a:r>
            <a:endParaRPr sz="1350">
              <a:latin typeface="Trebuchet MS"/>
              <a:cs typeface="Trebuchet MS"/>
            </a:endParaRPr>
          </a:p>
          <a:p>
            <a:pPr marL="180340" indent="-167640">
              <a:lnSpc>
                <a:spcPts val="1595"/>
              </a:lnSpc>
              <a:buClr>
                <a:srgbClr val="000000"/>
              </a:buClr>
              <a:buChar char="•"/>
              <a:tabLst>
                <a:tab pos="180340" algn="l"/>
              </a:tabLst>
            </a:pPr>
            <a:r>
              <a:rPr sz="1400" spc="-150" dirty="0">
                <a:solidFill>
                  <a:srgbClr val="232323"/>
                </a:solidFill>
                <a:latin typeface="Trebuchet MS"/>
                <a:cs typeface="Trebuchet MS"/>
              </a:rPr>
              <a:t>Gradient</a:t>
            </a:r>
            <a:r>
              <a:rPr sz="1400" spc="-65" dirty="0">
                <a:solidFill>
                  <a:srgbClr val="232323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1F1F1F"/>
                </a:solidFill>
                <a:latin typeface="Trebuchet MS"/>
                <a:cs typeface="Trebuchet MS"/>
              </a:rPr>
              <a:t>eoost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451A31-15BE-A35D-00A2-A1ECECEAC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08"/>
            <a:ext cx="8102600" cy="60535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2900" y="3797300"/>
            <a:ext cx="1790700" cy="12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2900" y="5041900"/>
            <a:ext cx="1651000" cy="1016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6300" y="1397000"/>
            <a:ext cx="6045200" cy="4572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12900" y="2038350"/>
            <a:ext cx="3352800" cy="1333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2100" y="4102100"/>
            <a:ext cx="2120900" cy="152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95700" y="2209800"/>
            <a:ext cx="1270000" cy="5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12900" y="4425950"/>
            <a:ext cx="3365500" cy="29845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0">
              <a:lnSpc>
                <a:spcPct val="100000"/>
              </a:lnSpc>
              <a:spcBef>
                <a:spcPts val="90"/>
              </a:spcBef>
            </a:pPr>
            <a:r>
              <a:rPr sz="3800" dirty="0">
                <a:solidFill>
                  <a:srgbClr val="386490"/>
                </a:solidFill>
              </a:rPr>
              <a:t>Model</a:t>
            </a:r>
            <a:r>
              <a:rPr sz="3800" spc="-120" dirty="0">
                <a:solidFill>
                  <a:srgbClr val="386490"/>
                </a:solidFill>
              </a:rPr>
              <a:t> </a:t>
            </a:r>
            <a:r>
              <a:rPr sz="3800" spc="-110" dirty="0">
                <a:solidFill>
                  <a:srgbClr val="365B89"/>
                </a:solidFill>
              </a:rPr>
              <a:t>Evaluation</a:t>
            </a:r>
            <a:endParaRPr sz="3800"/>
          </a:p>
        </p:txBody>
      </p:sp>
      <p:sp>
        <p:nvSpPr>
          <p:cNvPr id="10" name="object 10"/>
          <p:cNvSpPr txBox="1"/>
          <p:nvPr/>
        </p:nvSpPr>
        <p:spPr>
          <a:xfrm>
            <a:off x="1890007" y="3091744"/>
            <a:ext cx="1158875" cy="355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" marR="5080" indent="-69215">
              <a:lnSpc>
                <a:spcPct val="113999"/>
              </a:lnSpc>
              <a:spcBef>
                <a:spcPts val="95"/>
              </a:spcBef>
            </a:pPr>
            <a:r>
              <a:rPr sz="950" spc="-30" dirty="0">
                <a:solidFill>
                  <a:srgbClr val="747474"/>
                </a:solidFill>
                <a:latin typeface="Trebuchet MS"/>
                <a:cs typeface="Trebuchet MS"/>
              </a:rPr>
              <a:t>{</a:t>
            </a:r>
            <a:r>
              <a:rPr sz="950" spc="-45" dirty="0">
                <a:solidFill>
                  <a:srgbClr val="747474"/>
                </a:solidFill>
                <a:latin typeface="Trebuchet MS"/>
                <a:cs typeface="Trebuchet MS"/>
              </a:rPr>
              <a:t> </a:t>
            </a:r>
            <a:r>
              <a:rPr sz="950" spc="-240" dirty="0">
                <a:solidFill>
                  <a:srgbClr val="7E7E7E"/>
                </a:solidFill>
                <a:latin typeface="Trebuchet MS"/>
                <a:cs typeface="Trebuchet MS"/>
              </a:rPr>
              <a:t>”</a:t>
            </a:r>
            <a:r>
              <a:rPr sz="950" spc="4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950" spc="-190" dirty="0">
                <a:solidFill>
                  <a:srgbClr val="997E85"/>
                </a:solidFill>
                <a:latin typeface="Trebuchet MS"/>
                <a:cs typeface="Trebuchet MS"/>
              </a:rPr>
              <a:t>s</a:t>
            </a:r>
            <a:r>
              <a:rPr sz="950" spc="165" dirty="0">
                <a:solidFill>
                  <a:srgbClr val="997E85"/>
                </a:solidFill>
                <a:latin typeface="Trebuchet MS"/>
                <a:cs typeface="Trebuchet MS"/>
              </a:rPr>
              <a:t> </a:t>
            </a:r>
            <a:r>
              <a:rPr sz="950" dirty="0">
                <a:solidFill>
                  <a:srgbClr val="AF908E"/>
                </a:solidFill>
                <a:latin typeface="Trebuchet MS"/>
                <a:cs typeface="Trebuchet MS"/>
              </a:rPr>
              <a:t>Sep</a:t>
            </a:r>
            <a:r>
              <a:rPr sz="950" spc="-70" dirty="0">
                <a:solidFill>
                  <a:srgbClr val="AF908E"/>
                </a:solidFill>
                <a:latin typeface="Trebuchet MS"/>
                <a:cs typeface="Trebuchet MS"/>
              </a:rPr>
              <a:t> </a:t>
            </a:r>
            <a:r>
              <a:rPr sz="950" spc="-70" dirty="0">
                <a:solidFill>
                  <a:srgbClr val="CD9CA1"/>
                </a:solidFill>
                <a:latin typeface="Trebuchet MS"/>
                <a:cs typeface="Trebuchet MS"/>
              </a:rPr>
              <a:t>y</a:t>
            </a:r>
            <a:r>
              <a:rPr sz="950" spc="-40" dirty="0">
                <a:solidFill>
                  <a:srgbClr val="CD9CA1"/>
                </a:solidFill>
                <a:latin typeface="Trebuchet MS"/>
                <a:cs typeface="Trebuchet MS"/>
              </a:rPr>
              <a:t> </a:t>
            </a:r>
            <a:r>
              <a:rPr sz="950" spc="-140" dirty="0">
                <a:solidFill>
                  <a:srgbClr val="897070"/>
                </a:solidFill>
                <a:latin typeface="Trebuchet MS"/>
                <a:cs typeface="Trebuchet MS"/>
              </a:rPr>
              <a:t>’</a:t>
            </a:r>
            <a:r>
              <a:rPr sz="950" spc="45" dirty="0">
                <a:solidFill>
                  <a:srgbClr val="897070"/>
                </a:solidFill>
                <a:latin typeface="Trebuchet MS"/>
                <a:cs typeface="Trebuchet MS"/>
              </a:rPr>
              <a:t> </a:t>
            </a:r>
            <a:r>
              <a:rPr sz="950" spc="-140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950" spc="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950" dirty="0">
                <a:solidFill>
                  <a:srgbClr val="565656"/>
                </a:solidFill>
                <a:latin typeface="Trebuchet MS"/>
                <a:cs typeface="Trebuchet MS"/>
              </a:rPr>
              <a:t>ute</a:t>
            </a:r>
            <a:r>
              <a:rPr sz="950" spc="-150" dirty="0">
                <a:solidFill>
                  <a:srgbClr val="565656"/>
                </a:solidFill>
                <a:latin typeface="Trebuchet MS"/>
                <a:cs typeface="Trebuchet MS"/>
              </a:rPr>
              <a:t> </a:t>
            </a:r>
            <a:r>
              <a:rPr sz="950" dirty="0">
                <a:solidFill>
                  <a:srgbClr val="333333"/>
                </a:solidFill>
                <a:latin typeface="Trebuchet MS"/>
                <a:cs typeface="Trebuchet MS"/>
              </a:rPr>
              <a:t>p3}</a:t>
            </a:r>
            <a:r>
              <a:rPr sz="95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950" spc="-50" dirty="0">
                <a:solidFill>
                  <a:srgbClr val="464646"/>
                </a:solidFill>
                <a:latin typeface="Trebuchet MS"/>
                <a:cs typeface="Trebuchet MS"/>
              </a:rPr>
              <a:t>, </a:t>
            </a:r>
            <a:r>
              <a:rPr sz="950" spc="-240" dirty="0">
                <a:solidFill>
                  <a:srgbClr val="7E7E7E"/>
                </a:solidFill>
                <a:latin typeface="Trebuchet MS"/>
                <a:cs typeface="Trebuchet MS"/>
              </a:rPr>
              <a:t>”</a:t>
            </a:r>
            <a:r>
              <a:rPr sz="950" spc="2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950" spc="-190" dirty="0">
                <a:solidFill>
                  <a:srgbClr val="A18787"/>
                </a:solidFill>
                <a:latin typeface="Trebuchet MS"/>
                <a:cs typeface="Trebuchet MS"/>
              </a:rPr>
              <a:t>s</a:t>
            </a:r>
            <a:r>
              <a:rPr sz="950" spc="140" dirty="0">
                <a:solidFill>
                  <a:srgbClr val="A18787"/>
                </a:solidFill>
                <a:latin typeface="Trebuchet MS"/>
                <a:cs typeface="Trebuchet MS"/>
              </a:rPr>
              <a:t> </a:t>
            </a:r>
            <a:r>
              <a:rPr sz="950" spc="-30" dirty="0">
                <a:solidFill>
                  <a:srgbClr val="AC8C90"/>
                </a:solidFill>
                <a:latin typeface="Trebuchet MS"/>
                <a:cs typeface="Trebuchet MS"/>
              </a:rPr>
              <a:t>t</a:t>
            </a:r>
            <a:r>
              <a:rPr sz="950" spc="-114" dirty="0">
                <a:solidFill>
                  <a:srgbClr val="AC8C90"/>
                </a:solidFill>
                <a:latin typeface="Trebuchet MS"/>
                <a:cs typeface="Trebuchet MS"/>
              </a:rPr>
              <a:t> </a:t>
            </a:r>
            <a:r>
              <a:rPr sz="950" spc="-10" dirty="0">
                <a:solidFill>
                  <a:srgbClr val="A87779"/>
                </a:solidFill>
                <a:latin typeface="Trebuchet MS"/>
                <a:cs typeface="Trebuchet MS"/>
              </a:rPr>
              <a:t>ep</a:t>
            </a:r>
            <a:r>
              <a:rPr sz="950" spc="-110" dirty="0">
                <a:solidFill>
                  <a:srgbClr val="A87779"/>
                </a:solidFill>
                <a:latin typeface="Trebuchet MS"/>
                <a:cs typeface="Trebuchet MS"/>
              </a:rPr>
              <a:t> </a:t>
            </a:r>
            <a:r>
              <a:rPr sz="950" spc="-40" dirty="0">
                <a:solidFill>
                  <a:srgbClr val="AF858C"/>
                </a:solidFill>
                <a:latin typeface="Trebuchet MS"/>
                <a:cs typeface="Trebuchet MS"/>
              </a:rPr>
              <a:t>2</a:t>
            </a:r>
            <a:r>
              <a:rPr sz="950" spc="-105" dirty="0">
                <a:solidFill>
                  <a:srgbClr val="AF858C"/>
                </a:solidFill>
                <a:latin typeface="Trebuchet MS"/>
                <a:cs typeface="Trebuchet MS"/>
              </a:rPr>
              <a:t> </a:t>
            </a:r>
            <a:r>
              <a:rPr sz="950" spc="-140" dirty="0">
                <a:solidFill>
                  <a:srgbClr val="806770"/>
                </a:solidFill>
                <a:latin typeface="Trebuchet MS"/>
                <a:cs typeface="Trebuchet MS"/>
              </a:rPr>
              <a:t>’</a:t>
            </a:r>
            <a:r>
              <a:rPr sz="950" spc="35" dirty="0">
                <a:solidFill>
                  <a:srgbClr val="806770"/>
                </a:solidFill>
                <a:latin typeface="Trebuchet MS"/>
                <a:cs typeface="Trebuchet MS"/>
              </a:rPr>
              <a:t> </a:t>
            </a:r>
            <a:r>
              <a:rPr sz="950" spc="-140" dirty="0">
                <a:solidFill>
                  <a:srgbClr val="3A3A3A"/>
                </a:solidFill>
                <a:latin typeface="Trebuchet MS"/>
                <a:cs typeface="Trebuchet MS"/>
              </a:rPr>
              <a:t>,</a:t>
            </a:r>
            <a:r>
              <a:rPr sz="950" spc="40" dirty="0">
                <a:solidFill>
                  <a:srgbClr val="3A3A3A"/>
                </a:solidFill>
                <a:latin typeface="Trebuchet MS"/>
                <a:cs typeface="Trebuchet MS"/>
              </a:rPr>
              <a:t> </a:t>
            </a:r>
            <a:r>
              <a:rPr sz="950" dirty="0">
                <a:solidFill>
                  <a:srgbClr val="565656"/>
                </a:solidFill>
                <a:latin typeface="Trebuchet MS"/>
                <a:cs typeface="Trebuchet MS"/>
              </a:rPr>
              <a:t>ute</a:t>
            </a:r>
            <a:r>
              <a:rPr sz="950" spc="-160" dirty="0">
                <a:solidFill>
                  <a:srgbClr val="565656"/>
                </a:solidFill>
                <a:latin typeface="Trebuchet MS"/>
                <a:cs typeface="Trebuchet MS"/>
              </a:rPr>
              <a:t> </a:t>
            </a:r>
            <a:r>
              <a:rPr sz="950" spc="25" dirty="0">
                <a:solidFill>
                  <a:srgbClr val="232323"/>
                </a:solidFill>
                <a:latin typeface="Trebuchet MS"/>
                <a:cs typeface="Trebuchet MS"/>
              </a:rPr>
              <a:t>p2</a:t>
            </a:r>
            <a:r>
              <a:rPr sz="950" spc="25" dirty="0">
                <a:solidFill>
                  <a:srgbClr val="727272"/>
                </a:solidFill>
                <a:latin typeface="Trebuchet MS"/>
                <a:cs typeface="Trebuchet MS"/>
              </a:rPr>
              <a:t>)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96900" y="5384447"/>
            <a:ext cx="2583180" cy="27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75" spc="-165" baseline="1683" dirty="0">
                <a:solidFill>
                  <a:srgbClr val="314962"/>
                </a:solidFill>
                <a:latin typeface="Trebuchet MS"/>
                <a:cs typeface="Trebuchet MS"/>
              </a:rPr>
              <a:t>Selected</a:t>
            </a:r>
            <a:r>
              <a:rPr sz="2475" spc="30" baseline="1683" dirty="0">
                <a:solidFill>
                  <a:srgbClr val="314962"/>
                </a:solidFill>
                <a:latin typeface="Trebuchet MS"/>
                <a:cs typeface="Trebuchet MS"/>
              </a:rPr>
              <a:t> </a:t>
            </a:r>
            <a:r>
              <a:rPr sz="2475" spc="-82" baseline="1683" dirty="0">
                <a:solidFill>
                  <a:srgbClr val="365472"/>
                </a:solidFill>
                <a:latin typeface="Trebuchet MS"/>
                <a:cs typeface="Trebuchet MS"/>
              </a:rPr>
              <a:t>Model</a:t>
            </a:r>
            <a:r>
              <a:rPr sz="2475" spc="-104" baseline="1683" dirty="0">
                <a:solidFill>
                  <a:srgbClr val="365472"/>
                </a:solidFill>
                <a:latin typeface="Trebuchet MS"/>
                <a:cs typeface="Trebuchet MS"/>
              </a:rPr>
              <a:t> </a:t>
            </a:r>
            <a:r>
              <a:rPr sz="1650" spc="-85" dirty="0">
                <a:solidFill>
                  <a:srgbClr val="566B87"/>
                </a:solidFill>
                <a:latin typeface="Trebuchet MS"/>
                <a:cs typeface="Trebuchet MS"/>
              </a:rPr>
              <a:t>with</a:t>
            </a:r>
            <a:r>
              <a:rPr sz="1650" spc="-135" dirty="0">
                <a:solidFill>
                  <a:srgbClr val="566B87"/>
                </a:solidFill>
                <a:latin typeface="Trebuchet MS"/>
                <a:cs typeface="Trebuchet MS"/>
              </a:rPr>
              <a:t> </a:t>
            </a:r>
            <a:r>
              <a:rPr sz="2475" spc="-52" baseline="1683" dirty="0">
                <a:solidFill>
                  <a:srgbClr val="233F69"/>
                </a:solidFill>
                <a:latin typeface="Trebuchet MS"/>
                <a:cs typeface="Trebuchet MS"/>
              </a:rPr>
              <a:t>R2</a:t>
            </a:r>
            <a:r>
              <a:rPr sz="2475" spc="-300" baseline="1683" dirty="0">
                <a:solidFill>
                  <a:srgbClr val="233F69"/>
                </a:solidFill>
                <a:latin typeface="Trebuchet MS"/>
                <a:cs typeface="Trebuchet MS"/>
              </a:rPr>
              <a:t> </a:t>
            </a:r>
            <a:r>
              <a:rPr sz="1650" spc="-60" dirty="0">
                <a:solidFill>
                  <a:srgbClr val="4D4D4D"/>
                </a:solidFill>
                <a:latin typeface="Trebuchet MS"/>
                <a:cs typeface="Trebuchet MS"/>
              </a:rPr>
              <a:t>Score: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3D003-F6B5-8D77-9ACC-CB3948A84C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983"/>
            <a:ext cx="8102600" cy="60626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0018" y="490713"/>
            <a:ext cx="3693795" cy="633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950" spc="-204" dirty="0">
                <a:solidFill>
                  <a:srgbClr val="3F6797"/>
                </a:solidFill>
              </a:rPr>
              <a:t>Feasibility</a:t>
            </a:r>
            <a:r>
              <a:rPr sz="3950" spc="-50" dirty="0">
                <a:solidFill>
                  <a:srgbClr val="3F6797"/>
                </a:solidFill>
              </a:rPr>
              <a:t> </a:t>
            </a:r>
            <a:r>
              <a:rPr sz="3950" spc="-120" dirty="0">
                <a:solidFill>
                  <a:srgbClr val="3B6497"/>
                </a:solidFill>
              </a:rPr>
              <a:t>Studies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473140" y="2184400"/>
            <a:ext cx="2989580" cy="23495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48615" indent="-316230">
              <a:lnSpc>
                <a:spcPct val="100000"/>
              </a:lnSpc>
              <a:spcBef>
                <a:spcPts val="300"/>
              </a:spcBef>
              <a:buChar char="•"/>
              <a:tabLst>
                <a:tab pos="348615" algn="l"/>
              </a:tabLst>
            </a:pPr>
            <a:r>
              <a:rPr sz="1750" spc="-200" dirty="0">
                <a:latin typeface="Trebuchet MS"/>
                <a:cs typeface="Trebuchet MS"/>
              </a:rPr>
              <a:t>Data</a:t>
            </a:r>
            <a:r>
              <a:rPr sz="1750" spc="-35" dirty="0">
                <a:latin typeface="Trebuchet MS"/>
                <a:cs typeface="Trebuchet MS"/>
              </a:rPr>
              <a:t> </a:t>
            </a:r>
            <a:r>
              <a:rPr sz="1750" spc="-95" dirty="0">
                <a:latin typeface="Trebuchet MS"/>
                <a:cs typeface="Trebuchet MS"/>
              </a:rPr>
              <a:t>availability</a:t>
            </a:r>
            <a:endParaRPr sz="1750" dirty="0">
              <a:latin typeface="Trebuchet MS"/>
              <a:cs typeface="Trebuchet MS"/>
            </a:endParaRPr>
          </a:p>
          <a:p>
            <a:pPr marL="348615" indent="-316230">
              <a:lnSpc>
                <a:spcPct val="100000"/>
              </a:lnSpc>
              <a:spcBef>
                <a:spcPts val="200"/>
              </a:spcBef>
              <a:buChar char="•"/>
              <a:tabLst>
                <a:tab pos="348615" algn="l"/>
              </a:tabLst>
            </a:pPr>
            <a:r>
              <a:rPr sz="1750" spc="-200" dirty="0">
                <a:latin typeface="Trebuchet MS"/>
                <a:cs typeface="Trebuchet MS"/>
              </a:rPr>
              <a:t>Data</a:t>
            </a:r>
            <a:r>
              <a:rPr sz="1750" spc="-30" dirty="0">
                <a:latin typeface="Trebuchet MS"/>
                <a:cs typeface="Trebuchet MS"/>
              </a:rPr>
              <a:t> quality</a:t>
            </a:r>
            <a:endParaRPr sz="1750" dirty="0">
              <a:latin typeface="Trebuchet MS"/>
              <a:cs typeface="Trebuchet MS"/>
            </a:endParaRPr>
          </a:p>
          <a:p>
            <a:pPr marL="1270">
              <a:lnSpc>
                <a:spcPct val="100000"/>
              </a:lnSpc>
              <a:spcBef>
                <a:spcPts val="150"/>
              </a:spcBef>
              <a:tabLst>
                <a:tab pos="355600" algn="l"/>
              </a:tabLst>
            </a:pPr>
            <a:r>
              <a:rPr sz="1800" spc="-50" dirty="0">
                <a:latin typeface="Trebuchet MS"/>
                <a:cs typeface="Trebuchet MS"/>
              </a:rPr>
              <a:t>°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-210" dirty="0">
                <a:latin typeface="Trebuchet MS"/>
                <a:cs typeface="Trebuchet MS"/>
              </a:rPr>
              <a:t>Computational</a:t>
            </a:r>
            <a:r>
              <a:rPr sz="1800" spc="130" dirty="0">
                <a:latin typeface="Trebuchet MS"/>
                <a:cs typeface="Trebuchet MS"/>
              </a:rPr>
              <a:t> </a:t>
            </a:r>
            <a:r>
              <a:rPr sz="1800" spc="-65" dirty="0">
                <a:solidFill>
                  <a:srgbClr val="0F0F0F"/>
                </a:solidFill>
                <a:latin typeface="Trebuchet MS"/>
                <a:cs typeface="Trebuchet MS"/>
              </a:rPr>
              <a:t>resources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tabLst>
                <a:tab pos="362585" algn="l"/>
              </a:tabLst>
            </a:pPr>
            <a:r>
              <a:rPr sz="1850" spc="-50" dirty="0">
                <a:latin typeface="Trebuchet MS"/>
                <a:cs typeface="Trebuchet MS"/>
              </a:rPr>
              <a:t>°</a:t>
            </a:r>
            <a:r>
              <a:rPr sz="1850" dirty="0">
                <a:latin typeface="Trebuchet MS"/>
                <a:cs typeface="Trebuchet MS"/>
              </a:rPr>
              <a:t>	</a:t>
            </a:r>
            <a:r>
              <a:rPr sz="1850" spc="-190" dirty="0">
                <a:latin typeface="Trebuchet MS"/>
                <a:cs typeface="Trebuchet MS"/>
              </a:rPr>
              <a:t>Model</a:t>
            </a:r>
            <a:r>
              <a:rPr sz="1850" spc="-100" dirty="0">
                <a:latin typeface="Trebuchet MS"/>
                <a:cs typeface="Trebuchet MS"/>
              </a:rPr>
              <a:t> </a:t>
            </a:r>
            <a:r>
              <a:rPr sz="1850" spc="-140" dirty="0">
                <a:latin typeface="Trebuchet MS"/>
                <a:cs typeface="Trebuchet MS"/>
              </a:rPr>
              <a:t>complexity</a:t>
            </a:r>
            <a:endParaRPr sz="18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tabLst>
                <a:tab pos="362585" algn="l"/>
              </a:tabLst>
            </a:pPr>
            <a:r>
              <a:rPr sz="1850" spc="-50" dirty="0">
                <a:latin typeface="Trebuchet MS"/>
                <a:cs typeface="Trebuchet MS"/>
              </a:rPr>
              <a:t>°</a:t>
            </a:r>
            <a:r>
              <a:rPr sz="1850" dirty="0">
                <a:latin typeface="Trebuchet MS"/>
                <a:cs typeface="Trebuchet MS"/>
              </a:rPr>
              <a:t>	</a:t>
            </a:r>
            <a:r>
              <a:rPr sz="1850" spc="-195" dirty="0">
                <a:latin typeface="Trebuchet MS"/>
                <a:cs typeface="Trebuchet MS"/>
              </a:rPr>
              <a:t>Model</a:t>
            </a:r>
            <a:r>
              <a:rPr sz="1850" spc="10" dirty="0">
                <a:latin typeface="Trebuchet MS"/>
                <a:cs typeface="Trebuchet MS"/>
              </a:rPr>
              <a:t> </a:t>
            </a:r>
            <a:r>
              <a:rPr sz="1850" spc="-150" dirty="0">
                <a:latin typeface="Trebuchet MS"/>
                <a:cs typeface="Trebuchet MS"/>
              </a:rPr>
              <a:t>interpretability</a:t>
            </a:r>
            <a:endParaRPr sz="18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tabLst>
                <a:tab pos="362585" algn="l"/>
              </a:tabLst>
            </a:pPr>
            <a:r>
              <a:rPr sz="1850" spc="-50" dirty="0">
                <a:latin typeface="Trebuchet MS"/>
                <a:cs typeface="Trebuchet MS"/>
              </a:rPr>
              <a:t>°</a:t>
            </a:r>
            <a:r>
              <a:rPr sz="1850" dirty="0">
                <a:latin typeface="Trebuchet MS"/>
                <a:cs typeface="Trebuchet MS"/>
              </a:rPr>
              <a:t>	</a:t>
            </a:r>
            <a:r>
              <a:rPr sz="1850" spc="-195" dirty="0">
                <a:latin typeface="Trebuchet MS"/>
                <a:cs typeface="Trebuchet MS"/>
              </a:rPr>
              <a:t>Model</a:t>
            </a:r>
            <a:r>
              <a:rPr sz="1850" spc="-35" dirty="0">
                <a:latin typeface="Trebuchet MS"/>
                <a:cs typeface="Trebuchet MS"/>
              </a:rPr>
              <a:t> </a:t>
            </a:r>
            <a:r>
              <a:rPr sz="1850" spc="-145" dirty="0">
                <a:latin typeface="Trebuchet MS"/>
                <a:cs typeface="Trebuchet MS"/>
              </a:rPr>
              <a:t>performance</a:t>
            </a:r>
            <a:endParaRPr sz="18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0"/>
              </a:spcBef>
              <a:tabLst>
                <a:tab pos="347345" algn="l"/>
              </a:tabLst>
            </a:pPr>
            <a:r>
              <a:rPr sz="1850" spc="-50" dirty="0">
                <a:latin typeface="Trebuchet MS"/>
                <a:cs typeface="Trebuchet MS"/>
              </a:rPr>
              <a:t>°</a:t>
            </a:r>
            <a:r>
              <a:rPr sz="1850" dirty="0">
                <a:latin typeface="Trebuchet MS"/>
                <a:cs typeface="Trebuchet MS"/>
              </a:rPr>
              <a:t>	</a:t>
            </a:r>
            <a:r>
              <a:rPr sz="1850" spc="-240" dirty="0">
                <a:latin typeface="Trebuchet MS"/>
                <a:cs typeface="Trebuchet MS"/>
              </a:rPr>
              <a:t>Legal</a:t>
            </a:r>
            <a:r>
              <a:rPr sz="1850" spc="-60" dirty="0">
                <a:latin typeface="Trebuchet MS"/>
                <a:cs typeface="Trebuchet MS"/>
              </a:rPr>
              <a:t> </a:t>
            </a:r>
            <a:r>
              <a:rPr sz="1850" spc="-220" dirty="0">
                <a:latin typeface="Trebuchet MS"/>
                <a:cs typeface="Trebuchet MS"/>
              </a:rPr>
              <a:t>and</a:t>
            </a:r>
            <a:r>
              <a:rPr sz="1850" spc="-130" dirty="0">
                <a:latin typeface="Trebuchet MS"/>
                <a:cs typeface="Trebuchet MS"/>
              </a:rPr>
              <a:t> </a:t>
            </a:r>
            <a:r>
              <a:rPr sz="1850" spc="-235" dirty="0">
                <a:latin typeface="Trebuchet MS"/>
                <a:cs typeface="Trebuchet MS"/>
              </a:rPr>
              <a:t>ethlcaI</a:t>
            </a:r>
            <a:r>
              <a:rPr sz="1850" spc="-95" dirty="0">
                <a:latin typeface="Trebuchet MS"/>
                <a:cs typeface="Trebuchet MS"/>
              </a:rPr>
              <a:t> </a:t>
            </a:r>
            <a:r>
              <a:rPr sz="1850" spc="-165" dirty="0">
                <a:latin typeface="Trebuchet MS"/>
                <a:cs typeface="Trebuchet MS"/>
              </a:rPr>
              <a:t>considerations</a:t>
            </a:r>
            <a:endParaRPr sz="1850" dirty="0">
              <a:latin typeface="Trebuchet MS"/>
              <a:cs typeface="Trebuchet MS"/>
            </a:endParaRPr>
          </a:p>
          <a:p>
            <a:pPr marL="2540">
              <a:lnSpc>
                <a:spcPct val="100000"/>
              </a:lnSpc>
              <a:spcBef>
                <a:spcPts val="80"/>
              </a:spcBef>
              <a:tabLst>
                <a:tab pos="356235" algn="l"/>
              </a:tabLst>
            </a:pPr>
            <a:r>
              <a:rPr sz="1750" spc="30" dirty="0">
                <a:latin typeface="Trebuchet MS"/>
                <a:cs typeface="Trebuchet MS"/>
              </a:rPr>
              <a:t>°</a:t>
            </a:r>
            <a:r>
              <a:rPr sz="1750" dirty="0">
                <a:latin typeface="Trebuchet MS"/>
                <a:cs typeface="Trebuchet MS"/>
              </a:rPr>
              <a:t>	</a:t>
            </a:r>
            <a:r>
              <a:rPr sz="1750" spc="-190" dirty="0">
                <a:latin typeface="Trebuchet MS"/>
                <a:cs typeface="Trebuchet MS"/>
              </a:rPr>
              <a:t>Cost</a:t>
            </a:r>
            <a:r>
              <a:rPr sz="1750" spc="-15" dirty="0">
                <a:latin typeface="Trebuchet MS"/>
                <a:cs typeface="Trebuchet MS"/>
              </a:rPr>
              <a:t> </a:t>
            </a:r>
            <a:r>
              <a:rPr sz="1750" spc="-165" dirty="0">
                <a:latin typeface="Trebuchet MS"/>
                <a:cs typeface="Trebuchet MS"/>
              </a:rPr>
              <a:t>and</a:t>
            </a:r>
            <a:r>
              <a:rPr sz="1750" spc="-150" dirty="0">
                <a:latin typeface="Trebuchet MS"/>
                <a:cs typeface="Trebuchet MS"/>
              </a:rPr>
              <a:t> </a:t>
            </a:r>
            <a:r>
              <a:rPr sz="1750" spc="-160" dirty="0">
                <a:latin typeface="Trebuchet MS"/>
                <a:cs typeface="Trebuchet MS"/>
              </a:rPr>
              <a:t>benefit</a:t>
            </a:r>
            <a:r>
              <a:rPr sz="1750" spc="-55" dirty="0">
                <a:latin typeface="Trebuchet MS"/>
                <a:cs typeface="Trebuchet MS"/>
              </a:rPr>
              <a:t> </a:t>
            </a:r>
            <a:r>
              <a:rPr sz="1750" spc="-30" dirty="0">
                <a:latin typeface="Trebuchet MS"/>
                <a:cs typeface="Trebuchet MS"/>
              </a:rPr>
              <a:t>analysis</a:t>
            </a:r>
            <a:endParaRPr sz="175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14208" y="2517951"/>
            <a:ext cx="630555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100" dirty="0">
                <a:solidFill>
                  <a:srgbClr val="7EAE9C"/>
                </a:solidFill>
                <a:latin typeface="Trebuchet MS"/>
                <a:cs typeface="Trebuchet MS"/>
              </a:rPr>
              <a:t>HMOL</a:t>
            </a:r>
            <a:r>
              <a:rPr sz="900" spc="100" dirty="0">
                <a:solidFill>
                  <a:srgbClr val="77BD93"/>
                </a:solidFill>
                <a:latin typeface="Trebuchet MS"/>
                <a:cs typeface="Trebuchet MS"/>
              </a:rPr>
              <a:t>OG</a:t>
            </a:r>
            <a:r>
              <a:rPr sz="900" spc="-150" dirty="0">
                <a:solidFill>
                  <a:srgbClr val="77BD93"/>
                </a:solidFill>
                <a:latin typeface="Trebuchet MS"/>
                <a:cs typeface="Trebuchet MS"/>
              </a:rPr>
              <a:t> </a:t>
            </a:r>
            <a:r>
              <a:rPr sz="900" spc="-50" dirty="0">
                <a:solidFill>
                  <a:srgbClr val="527E67"/>
                </a:solidFill>
                <a:latin typeface="Trebuchet MS"/>
                <a:cs typeface="Trebuchet MS"/>
              </a:rPr>
              <a:t>Y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41180" y="2555875"/>
            <a:ext cx="2790825" cy="4254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80" dirty="0">
                <a:solidFill>
                  <a:srgbClr val="314B85"/>
                </a:solidFill>
                <a:latin typeface="Trebuchet MS"/>
                <a:cs typeface="Trebuchet MS"/>
              </a:rPr>
              <a:t>FEASIBILITY</a:t>
            </a:r>
            <a:r>
              <a:rPr sz="2600" spc="-160" dirty="0">
                <a:solidFill>
                  <a:srgbClr val="314B85"/>
                </a:solidFill>
                <a:latin typeface="Trebuchet MS"/>
                <a:cs typeface="Trebuchet MS"/>
              </a:rPr>
              <a:t> </a:t>
            </a:r>
            <a:r>
              <a:rPr sz="2325" spc="-15" baseline="3584" dirty="0">
                <a:solidFill>
                  <a:srgbClr val="B67756"/>
                </a:solidFill>
                <a:latin typeface="Trebuchet MS"/>
                <a:cs typeface="Trebuchet MS"/>
              </a:rPr>
              <a:t>PROJECT</a:t>
            </a:r>
            <a:endParaRPr sz="2325" baseline="3584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30629" y="2844094"/>
            <a:ext cx="1103630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25" dirty="0">
                <a:solidFill>
                  <a:srgbClr val="363636"/>
                </a:solidFill>
                <a:latin typeface="Trebuchet MS"/>
                <a:cs typeface="Trebuchet MS"/>
              </a:rPr>
              <a:t>EVALUATION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70542" y="2996670"/>
            <a:ext cx="562610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95" dirty="0">
                <a:solidFill>
                  <a:srgbClr val="8EC1BC"/>
                </a:solidFill>
                <a:latin typeface="Trebuchet MS"/>
                <a:cs typeface="Trebuchet MS"/>
              </a:rPr>
              <a:t>COST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52299" y="2956806"/>
            <a:ext cx="443865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40" dirty="0">
                <a:solidFill>
                  <a:srgbClr val="3B3B3B"/>
                </a:solidFill>
                <a:latin typeface="Trebuchet MS"/>
                <a:cs typeface="Trebuchet MS"/>
              </a:rPr>
              <a:t>VVUE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F2BF40-D66A-A86C-458F-CA49F52B1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9"/>
            <a:ext cx="8102600" cy="60554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0" y="1498600"/>
            <a:ext cx="1816100" cy="2882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0093" y="1924789"/>
            <a:ext cx="2388235" cy="237045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30200" indent="-299085">
              <a:lnSpc>
                <a:spcPct val="100000"/>
              </a:lnSpc>
              <a:spcBef>
                <a:spcPts val="295"/>
              </a:spcBef>
              <a:buChar char="•"/>
              <a:tabLst>
                <a:tab pos="330200" algn="l"/>
              </a:tabLst>
            </a:pPr>
            <a:r>
              <a:rPr sz="1800" spc="-250" dirty="0">
                <a:latin typeface="Arial MT"/>
                <a:cs typeface="Arial MT"/>
              </a:rPr>
              <a:t>Data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availability</a:t>
            </a:r>
            <a:endParaRPr sz="1800">
              <a:latin typeface="Arial MT"/>
              <a:cs typeface="Arial MT"/>
            </a:endParaRPr>
          </a:p>
          <a:p>
            <a:pPr marL="330835" indent="-299720">
              <a:lnSpc>
                <a:spcPct val="100000"/>
              </a:lnSpc>
              <a:spcBef>
                <a:spcPts val="190"/>
              </a:spcBef>
              <a:buChar char="•"/>
              <a:tabLst>
                <a:tab pos="330835" algn="l"/>
              </a:tabLst>
            </a:pPr>
            <a:r>
              <a:rPr sz="1750" spc="-220" dirty="0">
                <a:latin typeface="Arial MT"/>
                <a:cs typeface="Arial MT"/>
              </a:rPr>
              <a:t>Data</a:t>
            </a:r>
            <a:r>
              <a:rPr sz="1750" spc="110" dirty="0">
                <a:latin typeface="Arial MT"/>
                <a:cs typeface="Arial MT"/>
              </a:rPr>
              <a:t> </a:t>
            </a:r>
            <a:r>
              <a:rPr sz="1750" spc="-10" dirty="0">
                <a:solidFill>
                  <a:srgbClr val="111111"/>
                </a:solidFill>
                <a:latin typeface="Arial MT"/>
                <a:cs typeface="Arial MT"/>
              </a:rPr>
              <a:t>quality</a:t>
            </a:r>
            <a:endParaRPr sz="17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tabLst>
                <a:tab pos="335915" algn="l"/>
              </a:tabLst>
            </a:pPr>
            <a:r>
              <a:rPr sz="1850" spc="-50" dirty="0">
                <a:latin typeface="Arial MT"/>
                <a:cs typeface="Arial MT"/>
              </a:rPr>
              <a:t>°</a:t>
            </a:r>
            <a:r>
              <a:rPr sz="1850" dirty="0">
                <a:latin typeface="Arial MT"/>
                <a:cs typeface="Arial MT"/>
              </a:rPr>
              <a:t>	</a:t>
            </a:r>
            <a:r>
              <a:rPr sz="1850" spc="-204" dirty="0">
                <a:latin typeface="Arial MT"/>
                <a:cs typeface="Arial MT"/>
              </a:rPr>
              <a:t>Computational</a:t>
            </a:r>
            <a:r>
              <a:rPr sz="1850" spc="155" dirty="0">
                <a:latin typeface="Arial MT"/>
                <a:cs typeface="Arial MT"/>
              </a:rPr>
              <a:t> </a:t>
            </a:r>
            <a:r>
              <a:rPr sz="1850" spc="-220" dirty="0">
                <a:solidFill>
                  <a:srgbClr val="1F1F1F"/>
                </a:solidFill>
                <a:latin typeface="Arial MT"/>
                <a:cs typeface="Arial MT"/>
              </a:rPr>
              <a:t>resources</a:t>
            </a:r>
            <a:endParaRPr sz="1850">
              <a:latin typeface="Arial MT"/>
              <a:cs typeface="Arial MT"/>
            </a:endParaRPr>
          </a:p>
          <a:p>
            <a:pPr marL="330200" indent="-299720">
              <a:lnSpc>
                <a:spcPct val="100000"/>
              </a:lnSpc>
              <a:spcBef>
                <a:spcPts val="80"/>
              </a:spcBef>
              <a:buChar char="•"/>
              <a:tabLst>
                <a:tab pos="330200" algn="l"/>
              </a:tabLst>
            </a:pPr>
            <a:r>
              <a:rPr sz="1850" spc="-190" dirty="0">
                <a:latin typeface="Arial MT"/>
                <a:cs typeface="Arial MT"/>
              </a:rPr>
              <a:t>Model</a:t>
            </a:r>
            <a:r>
              <a:rPr sz="1850" spc="-50" dirty="0">
                <a:latin typeface="Arial MT"/>
                <a:cs typeface="Arial MT"/>
              </a:rPr>
              <a:t> </a:t>
            </a:r>
            <a:r>
              <a:rPr sz="1850" spc="-95" dirty="0">
                <a:latin typeface="Arial MT"/>
                <a:cs typeface="Arial MT"/>
              </a:rPr>
              <a:t>complexity</a:t>
            </a:r>
            <a:endParaRPr sz="1850">
              <a:latin typeface="Arial MT"/>
              <a:cs typeface="Arial MT"/>
            </a:endParaRPr>
          </a:p>
          <a:p>
            <a:pPr marL="635">
              <a:lnSpc>
                <a:spcPct val="100000"/>
              </a:lnSpc>
              <a:spcBef>
                <a:spcPts val="80"/>
              </a:spcBef>
              <a:tabLst>
                <a:tab pos="330835" algn="l"/>
              </a:tabLst>
            </a:pPr>
            <a:r>
              <a:rPr sz="1800" spc="-50" dirty="0">
                <a:latin typeface="Arial MT"/>
                <a:cs typeface="Arial MT"/>
              </a:rPr>
              <a:t>°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180" dirty="0">
                <a:latin typeface="Arial MT"/>
                <a:cs typeface="Arial MT"/>
              </a:rPr>
              <a:t>Model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45" dirty="0">
                <a:latin typeface="Arial MT"/>
                <a:cs typeface="Arial MT"/>
              </a:rPr>
              <a:t>interpretability</a:t>
            </a:r>
            <a:endParaRPr sz="1800">
              <a:latin typeface="Arial MT"/>
              <a:cs typeface="Arial MT"/>
            </a:endParaRPr>
          </a:p>
          <a:p>
            <a:pPr marL="329565" indent="-299085">
              <a:lnSpc>
                <a:spcPct val="100000"/>
              </a:lnSpc>
              <a:spcBef>
                <a:spcPts val="140"/>
              </a:spcBef>
              <a:buChar char="•"/>
              <a:tabLst>
                <a:tab pos="329565" algn="l"/>
              </a:tabLst>
            </a:pPr>
            <a:r>
              <a:rPr sz="1850" spc="-204" dirty="0">
                <a:latin typeface="Arial MT"/>
                <a:cs typeface="Arial MT"/>
              </a:rPr>
              <a:t>Real-world</a:t>
            </a:r>
            <a:r>
              <a:rPr sz="1850" spc="80" dirty="0">
                <a:latin typeface="Arial MT"/>
                <a:cs typeface="Arial MT"/>
              </a:rPr>
              <a:t> </a:t>
            </a:r>
            <a:r>
              <a:rPr sz="1850" spc="-60" dirty="0">
                <a:latin typeface="Arial MT"/>
                <a:cs typeface="Arial MT"/>
              </a:rPr>
              <a:t>variability</a:t>
            </a:r>
            <a:endParaRPr sz="18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tabLst>
                <a:tab pos="329565" algn="l"/>
              </a:tabLst>
            </a:pPr>
            <a:r>
              <a:rPr sz="1850" spc="-50" dirty="0">
                <a:latin typeface="Arial MT"/>
                <a:cs typeface="Arial MT"/>
              </a:rPr>
              <a:t>°</a:t>
            </a:r>
            <a:r>
              <a:rPr sz="1850" dirty="0">
                <a:latin typeface="Arial MT"/>
                <a:cs typeface="Arial MT"/>
              </a:rPr>
              <a:t>	</a:t>
            </a:r>
            <a:r>
              <a:rPr sz="1850" spc="-210" dirty="0">
                <a:latin typeface="Arial MT"/>
                <a:cs typeface="Arial MT"/>
              </a:rPr>
              <a:t>Non-</a:t>
            </a:r>
            <a:r>
              <a:rPr sz="1850" spc="-150" dirty="0">
                <a:latin typeface="Arial MT"/>
                <a:cs typeface="Arial MT"/>
              </a:rPr>
              <a:t>linear</a:t>
            </a:r>
            <a:r>
              <a:rPr sz="1850" spc="20" dirty="0">
                <a:latin typeface="Arial MT"/>
                <a:cs typeface="Arial MT"/>
              </a:rPr>
              <a:t> </a:t>
            </a:r>
            <a:r>
              <a:rPr sz="1850" spc="-125" dirty="0">
                <a:latin typeface="Arial MT"/>
                <a:cs typeface="Arial MT"/>
              </a:rPr>
              <a:t>relationships</a:t>
            </a:r>
            <a:endParaRPr sz="18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tabLst>
                <a:tab pos="336550" algn="l"/>
              </a:tabLst>
            </a:pPr>
            <a:r>
              <a:rPr sz="1850" spc="-50" dirty="0">
                <a:latin typeface="Arial MT"/>
                <a:cs typeface="Arial MT"/>
              </a:rPr>
              <a:t>°</a:t>
            </a:r>
            <a:r>
              <a:rPr sz="1850" dirty="0">
                <a:latin typeface="Arial MT"/>
                <a:cs typeface="Arial MT"/>
              </a:rPr>
              <a:t>	</a:t>
            </a:r>
            <a:r>
              <a:rPr sz="1850" spc="-260" dirty="0">
                <a:latin typeface="Arial MT"/>
                <a:cs typeface="Arial MT"/>
              </a:rPr>
              <a:t>Over</a:t>
            </a:r>
            <a:r>
              <a:rPr sz="1850" spc="-5" dirty="0">
                <a:latin typeface="Arial MT"/>
                <a:cs typeface="Arial MT"/>
              </a:rPr>
              <a:t> </a:t>
            </a:r>
            <a:r>
              <a:rPr sz="1850" spc="-10" dirty="0">
                <a:latin typeface="Arial MT"/>
                <a:cs typeface="Arial MT"/>
              </a:rPr>
              <a:t>fitting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597" rIns="0" bIns="0" rtlCol="0">
            <a:spAutoFit/>
          </a:bodyPr>
          <a:lstStyle/>
          <a:p>
            <a:pPr marL="2432050">
              <a:lnSpc>
                <a:spcPct val="100000"/>
              </a:lnSpc>
              <a:spcBef>
                <a:spcPts val="135"/>
              </a:spcBef>
            </a:pPr>
            <a:r>
              <a:rPr spc="-70" dirty="0">
                <a:solidFill>
                  <a:srgbClr val="385E95"/>
                </a:solidFill>
                <a:latin typeface="Arial MT"/>
                <a:cs typeface="Arial MT"/>
              </a:rPr>
              <a:t>Limitations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BFC91B-EAE5-EC56-B823-1F38C9309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9" y="0"/>
            <a:ext cx="8048742" cy="6070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600" y="1409700"/>
            <a:ext cx="7137400" cy="4013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3503" rIns="0" bIns="0" rtlCol="0">
            <a:spAutoFit/>
          </a:bodyPr>
          <a:lstStyle/>
          <a:p>
            <a:pPr marL="2125980">
              <a:lnSpc>
                <a:spcPct val="100000"/>
              </a:lnSpc>
              <a:spcBef>
                <a:spcPts val="90"/>
              </a:spcBef>
            </a:pPr>
            <a:r>
              <a:rPr sz="3750" spc="-180" dirty="0">
                <a:solidFill>
                  <a:srgbClr val="4874A3"/>
                </a:solidFill>
                <a:latin typeface="Arial MT"/>
                <a:cs typeface="Arial MT"/>
              </a:rPr>
              <a:t>User</a:t>
            </a:r>
            <a:r>
              <a:rPr sz="3750" spc="-65" dirty="0">
                <a:solidFill>
                  <a:srgbClr val="4874A3"/>
                </a:solidFill>
                <a:latin typeface="Arial MT"/>
                <a:cs typeface="Arial MT"/>
              </a:rPr>
              <a:t> </a:t>
            </a:r>
            <a:r>
              <a:rPr sz="3750" spc="-30" dirty="0">
                <a:solidFill>
                  <a:srgbClr val="365E90"/>
                </a:solidFill>
                <a:latin typeface="Arial MT"/>
                <a:cs typeface="Arial MT"/>
              </a:rPr>
              <a:t>Interface</a:t>
            </a:r>
            <a:endParaRPr sz="37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1981200"/>
            <a:ext cx="2692400" cy="20447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4900" y="876300"/>
            <a:ext cx="1244600" cy="4064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31900" y="1953260"/>
            <a:ext cx="3046730" cy="19768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850" spc="-150" dirty="0">
                <a:latin typeface="Trebuchet MS"/>
                <a:cs typeface="Trebuchet MS"/>
              </a:rPr>
              <a:t>Raja Kumar   </a:t>
            </a:r>
            <a:r>
              <a:rPr sz="1850" spc="-185" dirty="0">
                <a:latin typeface="Trebuchet MS"/>
                <a:cs typeface="Trebuchet MS"/>
              </a:rPr>
              <a:t> </a:t>
            </a:r>
            <a:r>
              <a:rPr sz="1850" spc="-40" dirty="0">
                <a:latin typeface="Trebuchet MS"/>
                <a:cs typeface="Trebuchet MS"/>
              </a:rPr>
              <a:t>(</a:t>
            </a:r>
            <a:r>
              <a:rPr lang="en-US" sz="1850" spc="-40" dirty="0">
                <a:latin typeface="Trebuchet MS"/>
                <a:cs typeface="Trebuchet MS"/>
              </a:rPr>
              <a:t>E23MCAG0030</a:t>
            </a:r>
            <a:r>
              <a:rPr sz="1850" spc="-40" dirty="0">
                <a:latin typeface="Trebuchet MS"/>
                <a:cs typeface="Trebuchet MS"/>
              </a:rPr>
              <a:t>)</a:t>
            </a:r>
            <a:endParaRPr sz="18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30"/>
              </a:spcBef>
            </a:pPr>
            <a:endParaRPr sz="1850" dirty="0">
              <a:latin typeface="Trebuchet MS"/>
              <a:cs typeface="Trebuchet MS"/>
            </a:endParaRPr>
          </a:p>
          <a:p>
            <a:pPr marL="27940">
              <a:lnSpc>
                <a:spcPct val="100000"/>
              </a:lnSpc>
              <a:spcBef>
                <a:spcPts val="5"/>
              </a:spcBef>
            </a:pPr>
            <a:r>
              <a:rPr sz="1850" spc="-155" dirty="0">
                <a:latin typeface="Trebuchet MS"/>
                <a:cs typeface="Trebuchet MS"/>
              </a:rPr>
              <a:t>Vikas</a:t>
            </a:r>
            <a:r>
              <a:rPr sz="1850" spc="-10" dirty="0">
                <a:latin typeface="Trebuchet MS"/>
                <a:cs typeface="Trebuchet MS"/>
              </a:rPr>
              <a:t> </a:t>
            </a:r>
            <a:r>
              <a:rPr lang="en-US" sz="1850" spc="-175" dirty="0">
                <a:latin typeface="Trebuchet MS"/>
                <a:cs typeface="Trebuchet MS"/>
              </a:rPr>
              <a:t>Yadav</a:t>
            </a:r>
            <a:r>
              <a:rPr sz="1850" spc="5" dirty="0">
                <a:latin typeface="Trebuchet MS"/>
                <a:cs typeface="Trebuchet MS"/>
              </a:rPr>
              <a:t> </a:t>
            </a:r>
            <a:r>
              <a:rPr lang="en-US" sz="1850" spc="5" dirty="0">
                <a:latin typeface="Trebuchet MS"/>
                <a:cs typeface="Trebuchet MS"/>
              </a:rPr>
              <a:t> </a:t>
            </a:r>
            <a:r>
              <a:rPr sz="1850" spc="-75" dirty="0">
                <a:latin typeface="Trebuchet MS"/>
                <a:cs typeface="Trebuchet MS"/>
              </a:rPr>
              <a:t>(</a:t>
            </a:r>
            <a:r>
              <a:rPr lang="en-US" sz="1850" spc="-75" dirty="0">
                <a:latin typeface="Trebuchet MS"/>
                <a:cs typeface="Trebuchet MS"/>
              </a:rPr>
              <a:t>E23MCAG0066</a:t>
            </a:r>
            <a:r>
              <a:rPr sz="1850" spc="-75" dirty="0">
                <a:latin typeface="Trebuchet MS"/>
                <a:cs typeface="Trebuchet MS"/>
              </a:rPr>
              <a:t>)</a:t>
            </a:r>
            <a:endParaRPr lang="en-US" sz="1850" spc="-75" dirty="0">
              <a:latin typeface="Trebuchet MS"/>
              <a:cs typeface="Trebuchet MS"/>
            </a:endParaRPr>
          </a:p>
          <a:p>
            <a:pPr marL="27940">
              <a:lnSpc>
                <a:spcPct val="100000"/>
              </a:lnSpc>
              <a:spcBef>
                <a:spcPts val="5"/>
              </a:spcBef>
            </a:pPr>
            <a:endParaRPr lang="en-US" sz="1850" spc="-75" dirty="0">
              <a:latin typeface="Trebuchet MS"/>
              <a:cs typeface="Trebuchet MS"/>
            </a:endParaRPr>
          </a:p>
          <a:p>
            <a:pPr marL="27940">
              <a:lnSpc>
                <a:spcPct val="100000"/>
              </a:lnSpc>
              <a:spcBef>
                <a:spcPts val="5"/>
              </a:spcBef>
            </a:pPr>
            <a:endParaRPr lang="en-US" sz="1850" spc="-75" dirty="0">
              <a:latin typeface="Trebuchet MS"/>
              <a:cs typeface="Trebuchet MS"/>
            </a:endParaRPr>
          </a:p>
          <a:p>
            <a:pPr marL="27940">
              <a:lnSpc>
                <a:spcPct val="100000"/>
              </a:lnSpc>
              <a:spcBef>
                <a:spcPts val="5"/>
              </a:spcBef>
            </a:pPr>
            <a:r>
              <a:rPr lang="en-US" sz="1850" spc="-75" dirty="0">
                <a:latin typeface="Trebuchet MS"/>
                <a:cs typeface="Trebuchet MS"/>
              </a:rPr>
              <a:t>Utkarsh    (E23MCAG0137)</a:t>
            </a:r>
            <a:endParaRPr sz="185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38120" y="675040"/>
            <a:ext cx="1914525" cy="640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0" spc="-220" dirty="0">
                <a:solidFill>
                  <a:srgbClr val="4B709C"/>
                </a:solidFill>
              </a:rPr>
              <a:t>members</a:t>
            </a:r>
            <a:endParaRPr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00" y="1117600"/>
            <a:ext cx="7327900" cy="4165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2600" y="1041400"/>
            <a:ext cx="7124700" cy="4038600"/>
            <a:chOff x="482600" y="1041400"/>
            <a:chExt cx="7124700" cy="4038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900" y="1117600"/>
              <a:ext cx="4203700" cy="2463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82600" y="1041400"/>
              <a:ext cx="7124700" cy="4038600"/>
            </a:xfrm>
            <a:custGeom>
              <a:avLst/>
              <a:gdLst/>
              <a:ahLst/>
              <a:cxnLst/>
              <a:rect l="l" t="t" r="r" b="b"/>
              <a:pathLst>
                <a:path w="7124700" h="4038600">
                  <a:moveTo>
                    <a:pt x="7124698" y="4038598"/>
                  </a:moveTo>
                  <a:lnTo>
                    <a:pt x="0" y="4038598"/>
                  </a:lnTo>
                  <a:lnTo>
                    <a:pt x="0" y="0"/>
                  </a:lnTo>
                  <a:lnTo>
                    <a:pt x="7124698" y="0"/>
                  </a:lnTo>
                  <a:lnTo>
                    <a:pt x="7124698" y="4038598"/>
                  </a:lnTo>
                  <a:close/>
                </a:path>
              </a:pathLst>
            </a:custGeom>
            <a:solidFill>
              <a:srgbClr val="1A1C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35240" y="3537655"/>
            <a:ext cx="2557145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85" dirty="0">
                <a:solidFill>
                  <a:srgbClr val="FFFFFF"/>
                </a:solidFill>
                <a:latin typeface="Cambria"/>
                <a:cs typeface="Cambria"/>
              </a:rPr>
              <a:t>confi8uration</a:t>
            </a:r>
            <a:r>
              <a:rPr sz="1950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Cambria"/>
                <a:cs typeface="Cambria"/>
              </a:rPr>
              <a:t>is:</a:t>
            </a:r>
            <a:r>
              <a:rPr sz="1950" spc="-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Cambria"/>
                <a:cs typeface="Cambria"/>
              </a:rPr>
              <a:t>rant3srs</a:t>
            </a:r>
            <a:endParaRPr sz="19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6128" y="4743802"/>
            <a:ext cx="77597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68655" algn="l"/>
              </a:tabLst>
            </a:pPr>
            <a:r>
              <a:rPr sz="1850" dirty="0">
                <a:solidFill>
                  <a:srgbClr val="E6E6E6"/>
                </a:solidFill>
                <a:latin typeface="Cambria"/>
                <a:cs typeface="Cambria"/>
              </a:rPr>
              <a:t>-</a:t>
            </a:r>
            <a:r>
              <a:rPr sz="1850" spc="345" dirty="0">
                <a:solidFill>
                  <a:srgbClr val="E6E6E6"/>
                </a:solidFill>
                <a:latin typeface="Cambria"/>
                <a:cs typeface="Cambria"/>
              </a:rPr>
              <a:t> </a:t>
            </a:r>
            <a:r>
              <a:rPr sz="1850" spc="-25" dirty="0">
                <a:solidFill>
                  <a:srgbClr val="939382"/>
                </a:solidFill>
                <a:latin typeface="Cambria"/>
                <a:cs typeface="Cambria"/>
              </a:rPr>
              <a:t>'•</a:t>
            </a:r>
            <a:r>
              <a:rPr sz="1850" dirty="0">
                <a:solidFill>
                  <a:srgbClr val="939382"/>
                </a:solidFill>
                <a:latin typeface="Cambria"/>
                <a:cs typeface="Cambria"/>
              </a:rPr>
              <a:t>	</a:t>
            </a:r>
            <a:r>
              <a:rPr sz="1850" spc="-50" dirty="0">
                <a:solidFill>
                  <a:srgbClr val="0F97A5"/>
                </a:solidFill>
                <a:latin typeface="Cambria"/>
                <a:cs typeface="Cambria"/>
              </a:rPr>
              <a:t>"</a:t>
            </a:r>
            <a:endParaRPr sz="18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87796" y="4743802"/>
            <a:ext cx="54864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6725" algn="l"/>
              </a:tabLst>
            </a:pPr>
            <a:r>
              <a:rPr sz="1850" spc="-335" dirty="0">
                <a:solidFill>
                  <a:srgbClr val="606E79"/>
                </a:solidFill>
                <a:latin typeface="Cambria"/>
                <a:cs typeface="Cambria"/>
              </a:rPr>
              <a:t>&lt;</a:t>
            </a:r>
            <a:r>
              <a:rPr sz="1850" spc="-335" dirty="0">
                <a:solidFill>
                  <a:srgbClr val="8EBCFB"/>
                </a:solidFill>
                <a:latin typeface="Cambria"/>
                <a:cs typeface="Cambria"/>
              </a:rPr>
              <a:t>›</a:t>
            </a:r>
            <a:r>
              <a:rPr sz="1850" spc="495" dirty="0">
                <a:solidFill>
                  <a:srgbClr val="8EBCFB"/>
                </a:solidFill>
                <a:latin typeface="Cambria"/>
                <a:cs typeface="Cambria"/>
              </a:rPr>
              <a:t> </a:t>
            </a:r>
            <a:r>
              <a:rPr sz="1850" spc="-50" dirty="0">
                <a:solidFill>
                  <a:srgbClr val="EDBF9E"/>
                </a:solidFill>
                <a:latin typeface="Cambria"/>
                <a:cs typeface="Cambria"/>
              </a:rPr>
              <a:t>i</a:t>
            </a:r>
            <a:r>
              <a:rPr sz="1850" dirty="0">
                <a:solidFill>
                  <a:srgbClr val="EDBF9E"/>
                </a:solidFill>
                <a:latin typeface="Cambria"/>
                <a:cs typeface="Cambria"/>
              </a:rPr>
              <a:t>	</a:t>
            </a:r>
            <a:r>
              <a:rPr sz="1850" spc="-50" dirty="0">
                <a:solidFill>
                  <a:srgbClr val="93A1C8"/>
                </a:solidFill>
                <a:latin typeface="Cambria"/>
                <a:cs typeface="Cambria"/>
              </a:rPr>
              <a:t>t</a:t>
            </a:r>
            <a:endParaRPr sz="185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97933" y="4743802"/>
            <a:ext cx="9144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-365" dirty="0">
                <a:solidFill>
                  <a:srgbClr val="F9CF7E"/>
                </a:solidFill>
                <a:latin typeface="Cambria"/>
                <a:cs typeface="Cambria"/>
              </a:rPr>
              <a:t>•</a:t>
            </a:r>
            <a:endParaRPr sz="18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1156" rIns="0" bIns="0" rtlCol="0">
            <a:spAutoFit/>
          </a:bodyPr>
          <a:lstStyle/>
          <a:p>
            <a:pPr marL="2449195">
              <a:lnSpc>
                <a:spcPct val="100000"/>
              </a:lnSpc>
              <a:spcBef>
                <a:spcPts val="90"/>
              </a:spcBef>
            </a:pPr>
            <a:r>
              <a:rPr spc="-114" dirty="0"/>
              <a:t>Conclusion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0040" indent="-306705">
              <a:lnSpc>
                <a:spcPts val="1664"/>
              </a:lnSpc>
              <a:spcBef>
                <a:spcPts val="110"/>
              </a:spcBef>
              <a:buChar char="•"/>
              <a:tabLst>
                <a:tab pos="320040" algn="l"/>
              </a:tabLst>
            </a:pPr>
            <a:r>
              <a:rPr spc="-145" dirty="0"/>
              <a:t>Summary</a:t>
            </a:r>
            <a:r>
              <a:rPr spc="-15" dirty="0"/>
              <a:t> </a:t>
            </a:r>
            <a:r>
              <a:rPr spc="-85" dirty="0">
                <a:solidFill>
                  <a:srgbClr val="1C1C1C"/>
                </a:solidFill>
              </a:rPr>
              <a:t>of</a:t>
            </a:r>
            <a:r>
              <a:rPr spc="-150" dirty="0">
                <a:solidFill>
                  <a:srgbClr val="1C1C1C"/>
                </a:solidFill>
              </a:rPr>
              <a:t> </a:t>
            </a:r>
            <a:r>
              <a:rPr spc="-155" dirty="0"/>
              <a:t>key</a:t>
            </a:r>
            <a:r>
              <a:rPr spc="-75" dirty="0"/>
              <a:t> </a:t>
            </a:r>
            <a:r>
              <a:rPr spc="-120" dirty="0"/>
              <a:t>findings:</a:t>
            </a:r>
            <a:r>
              <a:rPr spc="-170" dirty="0"/>
              <a:t> </a:t>
            </a:r>
            <a:r>
              <a:rPr spc="-165" dirty="0"/>
              <a:t>Svmmarlze</a:t>
            </a:r>
            <a:r>
              <a:rPr spc="60" dirty="0"/>
              <a:t> </a:t>
            </a:r>
            <a:r>
              <a:rPr spc="-160" dirty="0">
                <a:solidFill>
                  <a:srgbClr val="1A1A1A"/>
                </a:solidFill>
              </a:rPr>
              <a:t>the</a:t>
            </a:r>
            <a:r>
              <a:rPr spc="-55" dirty="0">
                <a:solidFill>
                  <a:srgbClr val="1A1A1A"/>
                </a:solidFill>
              </a:rPr>
              <a:t> </a:t>
            </a:r>
            <a:r>
              <a:rPr spc="-190" dirty="0">
                <a:solidFill>
                  <a:srgbClr val="313131"/>
                </a:solidFill>
              </a:rPr>
              <a:t>key</a:t>
            </a:r>
            <a:r>
              <a:rPr spc="-65" dirty="0">
                <a:solidFill>
                  <a:srgbClr val="313131"/>
                </a:solidFill>
              </a:rPr>
              <a:t> </a:t>
            </a:r>
            <a:r>
              <a:rPr spc="-140" dirty="0">
                <a:solidFill>
                  <a:srgbClr val="3B3B3B"/>
                </a:solidFill>
              </a:rPr>
              <a:t>flnąin8s</a:t>
            </a:r>
            <a:r>
              <a:rPr spc="40" dirty="0">
                <a:solidFill>
                  <a:srgbClr val="3B3B3B"/>
                </a:solidFill>
              </a:rPr>
              <a:t> </a:t>
            </a:r>
            <a:r>
              <a:rPr spc="-145" dirty="0">
                <a:solidFill>
                  <a:srgbClr val="525252"/>
                </a:solidFill>
              </a:rPr>
              <a:t>of</a:t>
            </a:r>
            <a:r>
              <a:rPr spc="-100" dirty="0">
                <a:solidFill>
                  <a:srgbClr val="525252"/>
                </a:solidFill>
              </a:rPr>
              <a:t> </a:t>
            </a:r>
            <a:r>
              <a:rPr spc="-160" dirty="0">
                <a:solidFill>
                  <a:srgbClr val="343434"/>
                </a:solidFill>
              </a:rPr>
              <a:t>the</a:t>
            </a:r>
            <a:r>
              <a:rPr spc="-55" dirty="0">
                <a:solidFill>
                  <a:srgbClr val="343434"/>
                </a:solidFill>
              </a:rPr>
              <a:t> </a:t>
            </a:r>
            <a:r>
              <a:rPr spc="-160" dirty="0">
                <a:solidFill>
                  <a:srgbClr val="2A2A2A"/>
                </a:solidFill>
              </a:rPr>
              <a:t>model</a:t>
            </a:r>
            <a:r>
              <a:rPr spc="-95" dirty="0">
                <a:solidFill>
                  <a:srgbClr val="2A2A2A"/>
                </a:solidFill>
              </a:rPr>
              <a:t> </a:t>
            </a:r>
            <a:r>
              <a:rPr spc="-160" dirty="0"/>
              <a:t>development</a:t>
            </a:r>
            <a:r>
              <a:rPr spc="114" dirty="0"/>
              <a:t> </a:t>
            </a:r>
            <a:r>
              <a:rPr spc="-145" dirty="0">
                <a:solidFill>
                  <a:srgbClr val="2A2A2A"/>
                </a:solidFill>
              </a:rPr>
              <a:t>process.</a:t>
            </a:r>
            <a:r>
              <a:rPr spc="-120" dirty="0">
                <a:solidFill>
                  <a:srgbClr val="2A2A2A"/>
                </a:solidFill>
              </a:rPr>
              <a:t> </a:t>
            </a:r>
            <a:r>
              <a:rPr spc="-120" dirty="0">
                <a:solidFill>
                  <a:srgbClr val="2D2D2D"/>
                </a:solidFill>
              </a:rPr>
              <a:t>lnduding</a:t>
            </a:r>
            <a:r>
              <a:rPr spc="-70" dirty="0">
                <a:solidFill>
                  <a:srgbClr val="2D2D2D"/>
                </a:solidFill>
              </a:rPr>
              <a:t> </a:t>
            </a:r>
            <a:r>
              <a:rPr spc="-25" dirty="0">
                <a:solidFill>
                  <a:srgbClr val="151515"/>
                </a:solidFill>
              </a:rPr>
              <a:t>the</a:t>
            </a:r>
          </a:p>
          <a:p>
            <a:pPr marL="330200">
              <a:lnSpc>
                <a:spcPts val="1425"/>
              </a:lnSpc>
            </a:pPr>
            <a:r>
              <a:rPr sz="1200" spc="-40" dirty="0">
                <a:solidFill>
                  <a:srgbClr val="2B2B2B"/>
                </a:solidFill>
              </a:rPr>
              <a:t>performance</a:t>
            </a:r>
            <a:r>
              <a:rPr sz="1200" spc="85" dirty="0">
                <a:solidFill>
                  <a:srgbClr val="2B2B2B"/>
                </a:solidFill>
              </a:rPr>
              <a:t> </a:t>
            </a:r>
            <a:r>
              <a:rPr sz="1200" spc="-45" dirty="0"/>
              <a:t>of</a:t>
            </a:r>
            <a:r>
              <a:rPr sz="1200" spc="-75" dirty="0"/>
              <a:t> </a:t>
            </a:r>
            <a:r>
              <a:rPr sz="1200" spc="-60" dirty="0">
                <a:solidFill>
                  <a:srgbClr val="232323"/>
                </a:solidFill>
              </a:rPr>
              <a:t>the</a:t>
            </a:r>
            <a:r>
              <a:rPr sz="1200" spc="-90" dirty="0">
                <a:solidFill>
                  <a:srgbClr val="232323"/>
                </a:solidFill>
              </a:rPr>
              <a:t> </a:t>
            </a:r>
            <a:r>
              <a:rPr sz="1200" spc="-35" dirty="0">
                <a:solidFill>
                  <a:srgbClr val="363636"/>
                </a:solidFill>
              </a:rPr>
              <a:t>final</a:t>
            </a:r>
            <a:r>
              <a:rPr sz="1200" spc="-25" dirty="0">
                <a:solidFill>
                  <a:srgbClr val="363636"/>
                </a:solidFill>
              </a:rPr>
              <a:t> </a:t>
            </a:r>
            <a:r>
              <a:rPr sz="1200" spc="-45" dirty="0">
                <a:solidFill>
                  <a:srgbClr val="161616"/>
                </a:solidFill>
              </a:rPr>
              <a:t>model</a:t>
            </a:r>
            <a:r>
              <a:rPr sz="1200" spc="-75" dirty="0">
                <a:solidFill>
                  <a:srgbClr val="161616"/>
                </a:solidFill>
              </a:rPr>
              <a:t> </a:t>
            </a:r>
            <a:r>
              <a:rPr sz="1200" spc="-20" dirty="0">
                <a:solidFill>
                  <a:srgbClr val="2A2A2A"/>
                </a:solidFill>
              </a:rPr>
              <a:t>and</a:t>
            </a:r>
            <a:r>
              <a:rPr sz="1200" spc="-35" dirty="0">
                <a:solidFill>
                  <a:srgbClr val="2A2A2A"/>
                </a:solidFill>
              </a:rPr>
              <a:t> </a:t>
            </a:r>
            <a:r>
              <a:rPr sz="1200" spc="-25" dirty="0">
                <a:solidFill>
                  <a:srgbClr val="1C1C1C"/>
                </a:solidFill>
              </a:rPr>
              <a:t>any</a:t>
            </a:r>
            <a:r>
              <a:rPr sz="1200" spc="-60" dirty="0">
                <a:solidFill>
                  <a:srgbClr val="1C1C1C"/>
                </a:solidFill>
              </a:rPr>
              <a:t> </a:t>
            </a:r>
            <a:r>
              <a:rPr sz="1200" spc="-40" dirty="0">
                <a:solidFill>
                  <a:srgbClr val="2F2F2F"/>
                </a:solidFill>
              </a:rPr>
              <a:t>insights</a:t>
            </a:r>
            <a:r>
              <a:rPr sz="1200" spc="-120" dirty="0">
                <a:solidFill>
                  <a:srgbClr val="2F2F2F"/>
                </a:solidFill>
              </a:rPr>
              <a:t> </a:t>
            </a:r>
            <a:r>
              <a:rPr sz="1200" dirty="0">
                <a:solidFill>
                  <a:srgbClr val="313131"/>
                </a:solidFill>
              </a:rPr>
              <a:t>Imo</a:t>
            </a:r>
            <a:r>
              <a:rPr sz="1200" spc="-10" dirty="0">
                <a:solidFill>
                  <a:srgbClr val="313131"/>
                </a:solidFill>
              </a:rPr>
              <a:t> </a:t>
            </a:r>
            <a:r>
              <a:rPr sz="1200" spc="-40" dirty="0">
                <a:solidFill>
                  <a:srgbClr val="333333"/>
                </a:solidFill>
              </a:rPr>
              <a:t>the</a:t>
            </a:r>
            <a:r>
              <a:rPr sz="1200" spc="10" dirty="0">
                <a:solidFill>
                  <a:srgbClr val="333333"/>
                </a:solidFill>
              </a:rPr>
              <a:t> </a:t>
            </a:r>
            <a:r>
              <a:rPr sz="1200" spc="-60" dirty="0">
                <a:solidFill>
                  <a:srgbClr val="262626"/>
                </a:solidFill>
              </a:rPr>
              <a:t>factors</a:t>
            </a:r>
            <a:r>
              <a:rPr sz="1200" spc="-65" dirty="0">
                <a:solidFill>
                  <a:srgbClr val="262626"/>
                </a:solidFill>
              </a:rPr>
              <a:t> </a:t>
            </a:r>
            <a:r>
              <a:rPr sz="1200" spc="-65" dirty="0">
                <a:solidFill>
                  <a:srgbClr val="161616"/>
                </a:solidFill>
              </a:rPr>
              <a:t>that</a:t>
            </a:r>
            <a:r>
              <a:rPr sz="1200" spc="-70" dirty="0">
                <a:solidFill>
                  <a:srgbClr val="161616"/>
                </a:solidFill>
              </a:rPr>
              <a:t> affecț</a:t>
            </a:r>
            <a:r>
              <a:rPr sz="1200" dirty="0">
                <a:solidFill>
                  <a:srgbClr val="161616"/>
                </a:solidFill>
              </a:rPr>
              <a:t> </a:t>
            </a:r>
            <a:r>
              <a:rPr sz="1200" spc="-110" dirty="0">
                <a:solidFill>
                  <a:srgbClr val="2F2F2F"/>
                </a:solidFill>
              </a:rPr>
              <a:t>Tapțop </a:t>
            </a:r>
            <a:r>
              <a:rPr sz="1200" spc="-10" dirty="0"/>
              <a:t>pflœs.</a:t>
            </a:r>
            <a:endParaRPr sz="1200" dirty="0"/>
          </a:p>
          <a:p>
            <a:pPr marL="326390" marR="107314" indent="-310515">
              <a:lnSpc>
                <a:spcPct val="104200"/>
              </a:lnSpc>
              <a:spcBef>
                <a:spcPts val="250"/>
              </a:spcBef>
              <a:buChar char="•"/>
              <a:tabLst>
                <a:tab pos="326390" algn="l"/>
                <a:tab pos="328930" algn="l"/>
              </a:tabLst>
            </a:pPr>
            <a:r>
              <a:rPr sz="1200" dirty="0"/>
              <a:t>	</a:t>
            </a:r>
            <a:r>
              <a:rPr sz="1200" spc="-45" dirty="0"/>
              <a:t>HødeT</a:t>
            </a:r>
            <a:r>
              <a:rPr sz="1200" spc="35" dirty="0"/>
              <a:t> </a:t>
            </a:r>
            <a:r>
              <a:rPr sz="1200" spc="-90" dirty="0"/>
              <a:t>pazføzzzsanaa:</a:t>
            </a:r>
            <a:r>
              <a:rPr sz="1200" spc="-160" dirty="0"/>
              <a:t> </a:t>
            </a:r>
            <a:r>
              <a:rPr sz="1200" spc="-50" dirty="0"/>
              <a:t>Provide</a:t>
            </a:r>
            <a:r>
              <a:rPr sz="1200" spc="-70" dirty="0"/>
              <a:t> </a:t>
            </a:r>
            <a:r>
              <a:rPr sz="1200" dirty="0">
                <a:solidFill>
                  <a:srgbClr val="3D3D3D"/>
                </a:solidFill>
              </a:rPr>
              <a:t>a</a:t>
            </a:r>
            <a:r>
              <a:rPr sz="1200" spc="-20" dirty="0">
                <a:solidFill>
                  <a:srgbClr val="3D3D3D"/>
                </a:solidFill>
              </a:rPr>
              <a:t> </a:t>
            </a:r>
            <a:r>
              <a:rPr sz="1200" spc="-25" dirty="0"/>
              <a:t>summary</a:t>
            </a:r>
            <a:r>
              <a:rPr sz="1200" spc="10" dirty="0"/>
              <a:t> </a:t>
            </a:r>
            <a:r>
              <a:rPr sz="1200" spc="-50" dirty="0">
                <a:solidFill>
                  <a:srgbClr val="282828"/>
                </a:solidFill>
              </a:rPr>
              <a:t>of</a:t>
            </a:r>
            <a:r>
              <a:rPr sz="1200" spc="-114" dirty="0">
                <a:solidFill>
                  <a:srgbClr val="282828"/>
                </a:solidFill>
              </a:rPr>
              <a:t> </a:t>
            </a:r>
            <a:r>
              <a:rPr sz="1200" dirty="0">
                <a:solidFill>
                  <a:srgbClr val="212121"/>
                </a:solidFill>
              </a:rPr>
              <a:t>be</a:t>
            </a:r>
            <a:r>
              <a:rPr sz="1200" spc="420" dirty="0">
                <a:solidFill>
                  <a:srgbClr val="212121"/>
                </a:solidFill>
              </a:rPr>
              <a:t> </a:t>
            </a:r>
            <a:r>
              <a:rPr sz="1200" spc="-20" dirty="0">
                <a:solidFill>
                  <a:srgbClr val="232323"/>
                </a:solidFill>
              </a:rPr>
              <a:t>model's</a:t>
            </a:r>
            <a:r>
              <a:rPr sz="1200" spc="-70" dirty="0">
                <a:solidFill>
                  <a:srgbClr val="232323"/>
                </a:solidFill>
              </a:rPr>
              <a:t> </a:t>
            </a:r>
            <a:r>
              <a:rPr sz="1200" spc="-40" dirty="0"/>
              <a:t>performanœ,</a:t>
            </a:r>
            <a:r>
              <a:rPr sz="1200" spc="-120" dirty="0"/>
              <a:t> </a:t>
            </a:r>
            <a:r>
              <a:rPr sz="1200" spc="-35" dirty="0">
                <a:solidFill>
                  <a:srgbClr val="333333"/>
                </a:solidFill>
              </a:rPr>
              <a:t>soch</a:t>
            </a:r>
            <a:r>
              <a:rPr sz="1200" spc="-25" dirty="0">
                <a:solidFill>
                  <a:srgbClr val="333333"/>
                </a:solidFill>
              </a:rPr>
              <a:t> </a:t>
            </a:r>
            <a:r>
              <a:rPr sz="1200" dirty="0">
                <a:solidFill>
                  <a:srgbClr val="3B3B3B"/>
                </a:solidFill>
              </a:rPr>
              <a:t>as</a:t>
            </a:r>
            <a:r>
              <a:rPr sz="1200" spc="-15" dirty="0">
                <a:solidFill>
                  <a:srgbClr val="3B3B3B"/>
                </a:solidFill>
              </a:rPr>
              <a:t> </a:t>
            </a:r>
            <a:r>
              <a:rPr sz="1200" spc="-60" dirty="0">
                <a:solidFill>
                  <a:srgbClr val="424242"/>
                </a:solidFill>
              </a:rPr>
              <a:t>the</a:t>
            </a:r>
            <a:r>
              <a:rPr sz="1200" spc="-105" dirty="0">
                <a:solidFill>
                  <a:srgbClr val="424242"/>
                </a:solidFill>
              </a:rPr>
              <a:t> </a:t>
            </a:r>
            <a:r>
              <a:rPr sz="1200" spc="-70" dirty="0"/>
              <a:t>accuracy,</a:t>
            </a:r>
            <a:r>
              <a:rPr sz="1200" spc="-185" dirty="0"/>
              <a:t> </a:t>
            </a:r>
            <a:r>
              <a:rPr sz="1200" spc="-10" dirty="0">
                <a:solidFill>
                  <a:srgbClr val="1D1D1D"/>
                </a:solidFill>
              </a:rPr>
              <a:t>recall, </a:t>
            </a:r>
            <a:r>
              <a:rPr sz="1200" spc="-50" dirty="0">
                <a:solidFill>
                  <a:srgbClr val="1D1D1D"/>
                </a:solidFill>
              </a:rPr>
              <a:t>precision,</a:t>
            </a:r>
            <a:r>
              <a:rPr sz="1200" spc="-45" dirty="0">
                <a:solidFill>
                  <a:srgbClr val="1D1D1D"/>
                </a:solidFill>
              </a:rPr>
              <a:t> </a:t>
            </a:r>
            <a:r>
              <a:rPr sz="1200" spc="-80" dirty="0">
                <a:solidFill>
                  <a:srgbClr val="151515"/>
                </a:solidFill>
              </a:rPr>
              <a:t>F1•score,</a:t>
            </a:r>
            <a:r>
              <a:rPr sz="1200" spc="-25" dirty="0">
                <a:solidFill>
                  <a:srgbClr val="151515"/>
                </a:solidFill>
              </a:rPr>
              <a:t> </a:t>
            </a:r>
            <a:r>
              <a:rPr sz="1200" spc="-30" dirty="0">
                <a:solidFill>
                  <a:srgbClr val="212121"/>
                </a:solidFill>
              </a:rPr>
              <a:t>and</a:t>
            </a:r>
            <a:r>
              <a:rPr sz="1200" spc="-145" dirty="0">
                <a:solidFill>
                  <a:srgbClr val="212121"/>
                </a:solidFill>
              </a:rPr>
              <a:t> </a:t>
            </a:r>
            <a:r>
              <a:rPr sz="1200" spc="-40" dirty="0">
                <a:solidFill>
                  <a:srgbClr val="181818"/>
                </a:solidFill>
              </a:rPr>
              <a:t>SLIC-</a:t>
            </a:r>
            <a:r>
              <a:rPr sz="1200" spc="-45" dirty="0">
                <a:solidFill>
                  <a:srgbClr val="181818"/>
                </a:solidFill>
              </a:rPr>
              <a:t>ROC,</a:t>
            </a:r>
            <a:r>
              <a:rPr sz="1200" spc="-150" dirty="0">
                <a:solidFill>
                  <a:srgbClr val="181818"/>
                </a:solidFill>
              </a:rPr>
              <a:t> </a:t>
            </a:r>
            <a:r>
              <a:rPr sz="1200" spc="-10" dirty="0">
                <a:solidFill>
                  <a:srgbClr val="0C0C0C"/>
                </a:solidFill>
              </a:rPr>
              <a:t>and</a:t>
            </a:r>
            <a:r>
              <a:rPr sz="1200" spc="-75" dirty="0">
                <a:solidFill>
                  <a:srgbClr val="0C0C0C"/>
                </a:solidFill>
              </a:rPr>
              <a:t> </a:t>
            </a:r>
            <a:r>
              <a:rPr sz="1200" spc="-10" dirty="0">
                <a:solidFill>
                  <a:srgbClr val="0F0F0F"/>
                </a:solidFill>
              </a:rPr>
              <a:t>œmpare</a:t>
            </a:r>
            <a:r>
              <a:rPr sz="1200" spc="15" dirty="0">
                <a:solidFill>
                  <a:srgbClr val="0F0F0F"/>
                </a:solidFill>
              </a:rPr>
              <a:t> </a:t>
            </a:r>
            <a:r>
              <a:rPr sz="1200" spc="-95" dirty="0">
                <a:solidFill>
                  <a:srgbClr val="313131"/>
                </a:solidFill>
              </a:rPr>
              <a:t>it</a:t>
            </a:r>
            <a:r>
              <a:rPr sz="1200" spc="-70" dirty="0">
                <a:solidFill>
                  <a:srgbClr val="313131"/>
                </a:solidFill>
              </a:rPr>
              <a:t> </a:t>
            </a:r>
            <a:r>
              <a:rPr sz="1200" spc="-45" dirty="0">
                <a:solidFill>
                  <a:srgbClr val="0F0F0F"/>
                </a:solidFill>
              </a:rPr>
              <a:t>with</a:t>
            </a:r>
            <a:r>
              <a:rPr sz="1200" spc="-130" dirty="0">
                <a:solidFill>
                  <a:srgbClr val="0F0F0F"/>
                </a:solidFill>
              </a:rPr>
              <a:t> </a:t>
            </a:r>
            <a:r>
              <a:rPr sz="1200" spc="-10" dirty="0">
                <a:solidFill>
                  <a:srgbClr val="343434"/>
                </a:solidFill>
              </a:rPr>
              <a:t>the</a:t>
            </a:r>
            <a:r>
              <a:rPr sz="1200" spc="-60" dirty="0">
                <a:solidFill>
                  <a:srgbClr val="343434"/>
                </a:solidFill>
              </a:rPr>
              <a:t> </a:t>
            </a:r>
            <a:r>
              <a:rPr sz="1200" spc="-45" dirty="0">
                <a:solidFill>
                  <a:srgbClr val="111111"/>
                </a:solidFill>
              </a:rPr>
              <a:t>benchmark </a:t>
            </a:r>
            <a:r>
              <a:rPr sz="1200" spc="-20" dirty="0">
                <a:solidFill>
                  <a:srgbClr val="2D2D2D"/>
                </a:solidFill>
              </a:rPr>
              <a:t>models</a:t>
            </a:r>
            <a:r>
              <a:rPr sz="1200" spc="15" dirty="0">
                <a:solidFill>
                  <a:srgbClr val="2D2D2D"/>
                </a:solidFill>
              </a:rPr>
              <a:t> </a:t>
            </a:r>
            <a:r>
              <a:rPr sz="1200" spc="-60" dirty="0">
                <a:solidFill>
                  <a:srgbClr val="131313"/>
                </a:solidFill>
              </a:rPr>
              <a:t>or</a:t>
            </a:r>
            <a:r>
              <a:rPr sz="1200" spc="-45" dirty="0">
                <a:solidFill>
                  <a:srgbClr val="131313"/>
                </a:solidFill>
              </a:rPr>
              <a:t> </a:t>
            </a:r>
            <a:r>
              <a:rPr sz="1200" spc="-30" dirty="0"/>
              <a:t>with</a:t>
            </a:r>
            <a:r>
              <a:rPr sz="1200" spc="-35" dirty="0"/>
              <a:t> other</a:t>
            </a:r>
            <a:r>
              <a:rPr sz="1200" spc="20" dirty="0"/>
              <a:t> </a:t>
            </a:r>
            <a:r>
              <a:rPr sz="1200" spc="-35" dirty="0">
                <a:solidFill>
                  <a:srgbClr val="111111"/>
                </a:solidFill>
              </a:rPr>
              <a:t>models</a:t>
            </a:r>
            <a:r>
              <a:rPr sz="1200" spc="-85" dirty="0">
                <a:solidFill>
                  <a:srgbClr val="111111"/>
                </a:solidFill>
              </a:rPr>
              <a:t> </a:t>
            </a:r>
            <a:r>
              <a:rPr sz="1200" spc="-20" dirty="0">
                <a:solidFill>
                  <a:srgbClr val="262626"/>
                </a:solidFill>
              </a:rPr>
              <a:t>that </a:t>
            </a:r>
            <a:r>
              <a:rPr sz="1200" spc="-30" dirty="0"/>
              <a:t>were</a:t>
            </a:r>
            <a:r>
              <a:rPr sz="1200" spc="-65" dirty="0"/>
              <a:t> </a:t>
            </a:r>
            <a:r>
              <a:rPr sz="1200" spc="-10" dirty="0">
                <a:solidFill>
                  <a:srgbClr val="0C0C0C"/>
                </a:solidFill>
              </a:rPr>
              <a:t>considered.</a:t>
            </a:r>
            <a:endParaRPr sz="1200" dirty="0"/>
          </a:p>
          <a:p>
            <a:pPr marL="327660" marR="86360" indent="-315595">
              <a:lnSpc>
                <a:spcPts val="1500"/>
              </a:lnSpc>
              <a:spcBef>
                <a:spcPts val="359"/>
              </a:spcBef>
              <a:buChar char="•"/>
              <a:tabLst>
                <a:tab pos="332740" algn="l"/>
              </a:tabLst>
            </a:pPr>
            <a:r>
              <a:rPr sz="1450" spc="-145" dirty="0"/>
              <a:t>hłedel</a:t>
            </a:r>
            <a:r>
              <a:rPr sz="1450" spc="-90" dirty="0"/>
              <a:t> </a:t>
            </a:r>
            <a:r>
              <a:rPr sz="1450" spc="-130" dirty="0"/>
              <a:t>Intergretabllity:</a:t>
            </a:r>
            <a:r>
              <a:rPr sz="1450" spc="-130" dirty="0">
                <a:solidFill>
                  <a:srgbClr val="1D1D1D"/>
                </a:solidFill>
              </a:rPr>
              <a:t>discuss</a:t>
            </a:r>
            <a:r>
              <a:rPr sz="1450" spc="-55" dirty="0">
                <a:solidFill>
                  <a:srgbClr val="1D1D1D"/>
                </a:solidFill>
              </a:rPr>
              <a:t> </a:t>
            </a:r>
            <a:r>
              <a:rPr sz="1450" spc="-185" dirty="0">
                <a:solidFill>
                  <a:srgbClr val="232323"/>
                </a:solidFill>
              </a:rPr>
              <a:t>how</a:t>
            </a:r>
            <a:r>
              <a:rPr sz="1450" spc="-100" dirty="0">
                <a:solidFill>
                  <a:srgbClr val="232323"/>
                </a:solidFill>
              </a:rPr>
              <a:t> </a:t>
            </a:r>
            <a:r>
              <a:rPr sz="1450" spc="-190" dirty="0">
                <a:solidFill>
                  <a:srgbClr val="2B2B2B"/>
                </a:solidFill>
              </a:rPr>
              <a:t>the</a:t>
            </a:r>
            <a:r>
              <a:rPr sz="1450" spc="-70" dirty="0">
                <a:solidFill>
                  <a:srgbClr val="2B2B2B"/>
                </a:solidFill>
              </a:rPr>
              <a:t> </a:t>
            </a:r>
            <a:r>
              <a:rPr sz="1450" spc="-180" dirty="0">
                <a:solidFill>
                  <a:srgbClr val="3F3F3F"/>
                </a:solidFill>
              </a:rPr>
              <a:t>model</a:t>
            </a:r>
            <a:r>
              <a:rPr sz="1450" spc="-45" dirty="0">
                <a:solidFill>
                  <a:srgbClr val="3F3F3F"/>
                </a:solidFill>
              </a:rPr>
              <a:t> </a:t>
            </a:r>
            <a:r>
              <a:rPr sz="1450" spc="-170" dirty="0">
                <a:solidFill>
                  <a:srgbClr val="181818"/>
                </a:solidFill>
              </a:rPr>
              <a:t>provides</a:t>
            </a:r>
            <a:r>
              <a:rPr sz="1450" spc="20" dirty="0">
                <a:solidFill>
                  <a:srgbClr val="181818"/>
                </a:solidFill>
              </a:rPr>
              <a:t> </a:t>
            </a:r>
            <a:r>
              <a:rPr sz="1450" spc="-165" dirty="0">
                <a:solidFill>
                  <a:srgbClr val="151515"/>
                </a:solidFill>
              </a:rPr>
              <a:t>insights</a:t>
            </a:r>
            <a:r>
              <a:rPr sz="1450" spc="20" dirty="0">
                <a:solidFill>
                  <a:srgbClr val="151515"/>
                </a:solidFill>
              </a:rPr>
              <a:t> </a:t>
            </a:r>
            <a:r>
              <a:rPr sz="1450" spc="-170" dirty="0">
                <a:solidFill>
                  <a:srgbClr val="343434"/>
                </a:solidFill>
              </a:rPr>
              <a:t>into</a:t>
            </a:r>
            <a:r>
              <a:rPr sz="1450" spc="-25" dirty="0">
                <a:solidFill>
                  <a:srgbClr val="343434"/>
                </a:solidFill>
              </a:rPr>
              <a:t> </a:t>
            </a:r>
            <a:r>
              <a:rPr sz="1450" spc="-190" dirty="0">
                <a:solidFill>
                  <a:srgbClr val="262626"/>
                </a:solidFill>
              </a:rPr>
              <a:t>the</a:t>
            </a:r>
            <a:r>
              <a:rPr sz="1450" spc="-130" dirty="0">
                <a:solidFill>
                  <a:srgbClr val="262626"/>
                </a:solidFill>
              </a:rPr>
              <a:t> </a:t>
            </a:r>
            <a:r>
              <a:rPr sz="1450" spc="-180" dirty="0">
                <a:solidFill>
                  <a:srgbClr val="2F2F2F"/>
                </a:solidFill>
              </a:rPr>
              <a:t>factors</a:t>
            </a:r>
            <a:r>
              <a:rPr sz="1450" spc="-75" dirty="0">
                <a:solidFill>
                  <a:srgbClr val="2F2F2F"/>
                </a:solidFill>
              </a:rPr>
              <a:t> </a:t>
            </a:r>
            <a:r>
              <a:rPr sz="1450" spc="-185" dirty="0">
                <a:solidFill>
                  <a:srgbClr val="2D2D2D"/>
                </a:solidFill>
              </a:rPr>
              <a:t>that</a:t>
            </a:r>
            <a:r>
              <a:rPr sz="1450" spc="-10" dirty="0">
                <a:solidFill>
                  <a:srgbClr val="2D2D2D"/>
                </a:solidFill>
              </a:rPr>
              <a:t> </a:t>
            </a:r>
            <a:r>
              <a:rPr sz="1450" spc="-229" dirty="0">
                <a:solidFill>
                  <a:srgbClr val="383838"/>
                </a:solidFill>
              </a:rPr>
              <a:t>alTect</a:t>
            </a:r>
            <a:r>
              <a:rPr sz="1450" spc="-25" dirty="0">
                <a:solidFill>
                  <a:srgbClr val="383838"/>
                </a:solidFill>
              </a:rPr>
              <a:t> </a:t>
            </a:r>
            <a:r>
              <a:rPr sz="1450" spc="-180" dirty="0"/>
              <a:t>laptop</a:t>
            </a:r>
            <a:r>
              <a:rPr sz="1450" spc="-25" dirty="0"/>
              <a:t> </a:t>
            </a:r>
            <a:r>
              <a:rPr sz="1450" spc="-70" dirty="0">
                <a:solidFill>
                  <a:srgbClr val="0F0F0F"/>
                </a:solidFill>
              </a:rPr>
              <a:t>prices, 	</a:t>
            </a:r>
            <a:r>
              <a:rPr sz="1450" spc="-175" dirty="0">
                <a:solidFill>
                  <a:srgbClr val="2A2A2A"/>
                </a:solidFill>
              </a:rPr>
              <a:t>and</a:t>
            </a:r>
            <a:r>
              <a:rPr sz="1450" spc="-135" dirty="0">
                <a:solidFill>
                  <a:srgbClr val="2A2A2A"/>
                </a:solidFill>
              </a:rPr>
              <a:t> </a:t>
            </a:r>
            <a:r>
              <a:rPr sz="1450" spc="-185" dirty="0">
                <a:solidFill>
                  <a:srgbClr val="424242"/>
                </a:solidFill>
              </a:rPr>
              <a:t>how</a:t>
            </a:r>
            <a:r>
              <a:rPr sz="1450" spc="-105" dirty="0">
                <a:solidFill>
                  <a:srgbClr val="424242"/>
                </a:solidFill>
              </a:rPr>
              <a:t> </a:t>
            </a:r>
            <a:r>
              <a:rPr sz="1450" spc="-190" dirty="0">
                <a:solidFill>
                  <a:srgbClr val="282828"/>
                </a:solidFill>
              </a:rPr>
              <a:t>it</a:t>
            </a:r>
            <a:r>
              <a:rPr sz="1450" spc="-25" dirty="0">
                <a:solidFill>
                  <a:srgbClr val="282828"/>
                </a:solidFill>
              </a:rPr>
              <a:t> </a:t>
            </a:r>
            <a:r>
              <a:rPr sz="1450" spc="-190" dirty="0">
                <a:solidFill>
                  <a:srgbClr val="2A2A2A"/>
                </a:solidFill>
              </a:rPr>
              <a:t>œn</a:t>
            </a:r>
            <a:r>
              <a:rPr sz="1450" spc="-150" dirty="0">
                <a:solidFill>
                  <a:srgbClr val="2A2A2A"/>
                </a:solidFill>
              </a:rPr>
              <a:t> </a:t>
            </a:r>
            <a:r>
              <a:rPr sz="1450" spc="-225" dirty="0">
                <a:solidFill>
                  <a:srgbClr val="151515"/>
                </a:solidFill>
              </a:rPr>
              <a:t>be</a:t>
            </a:r>
            <a:r>
              <a:rPr sz="1450" spc="-75" dirty="0">
                <a:solidFill>
                  <a:srgbClr val="151515"/>
                </a:solidFill>
              </a:rPr>
              <a:t> </a:t>
            </a:r>
            <a:r>
              <a:rPr sz="1450" spc="-160" dirty="0">
                <a:solidFill>
                  <a:srgbClr val="343434"/>
                </a:solidFill>
              </a:rPr>
              <a:t>used</a:t>
            </a:r>
            <a:r>
              <a:rPr sz="1450" spc="-75" dirty="0">
                <a:solidFill>
                  <a:srgbClr val="343434"/>
                </a:solidFill>
              </a:rPr>
              <a:t> </a:t>
            </a:r>
            <a:r>
              <a:rPr sz="1450" spc="-160" dirty="0">
                <a:solidFill>
                  <a:srgbClr val="2A2A2A"/>
                </a:solidFill>
              </a:rPr>
              <a:t>to</a:t>
            </a:r>
            <a:r>
              <a:rPr sz="1450" spc="-114" dirty="0">
                <a:solidFill>
                  <a:srgbClr val="2A2A2A"/>
                </a:solidFill>
              </a:rPr>
              <a:t> </a:t>
            </a:r>
            <a:r>
              <a:rPr sz="1450" spc="-30" dirty="0">
                <a:solidFill>
                  <a:srgbClr val="0E0E0E"/>
                </a:solidFill>
              </a:rPr>
              <a:t>mad</a:t>
            </a:r>
            <a:r>
              <a:rPr sz="1450" spc="-145" dirty="0">
                <a:solidFill>
                  <a:srgbClr val="0E0E0E"/>
                </a:solidFill>
              </a:rPr>
              <a:t> </a:t>
            </a:r>
            <a:r>
              <a:rPr sz="1450" spc="-185" dirty="0">
                <a:solidFill>
                  <a:srgbClr val="313131"/>
                </a:solidFill>
              </a:rPr>
              <a:t>more</a:t>
            </a:r>
            <a:r>
              <a:rPr sz="1450" spc="-125" dirty="0">
                <a:solidFill>
                  <a:srgbClr val="313131"/>
                </a:solidFill>
              </a:rPr>
              <a:t> </a:t>
            </a:r>
            <a:r>
              <a:rPr sz="1450" spc="-175" dirty="0">
                <a:solidFill>
                  <a:srgbClr val="232323"/>
                </a:solidFill>
              </a:rPr>
              <a:t>informed</a:t>
            </a:r>
            <a:r>
              <a:rPr sz="1450" spc="-130" dirty="0">
                <a:solidFill>
                  <a:srgbClr val="232323"/>
                </a:solidFill>
              </a:rPr>
              <a:t> </a:t>
            </a:r>
            <a:r>
              <a:rPr sz="1450" spc="-45" dirty="0">
                <a:solidFill>
                  <a:srgbClr val="3B3B3B"/>
                </a:solidFill>
              </a:rPr>
              <a:t>decisions.</a:t>
            </a:r>
            <a:endParaRPr sz="1450" dirty="0"/>
          </a:p>
          <a:p>
            <a:pPr marL="324485" marR="65405" indent="-311150">
              <a:lnSpc>
                <a:spcPts val="1500"/>
              </a:lnSpc>
              <a:spcBef>
                <a:spcPts val="300"/>
              </a:spcBef>
              <a:buChar char="•"/>
              <a:tabLst>
                <a:tab pos="324485" algn="l"/>
                <a:tab pos="327025" algn="l"/>
              </a:tabLst>
            </a:pPr>
            <a:r>
              <a:rPr sz="1350" dirty="0"/>
              <a:t>	</a:t>
            </a:r>
            <a:r>
              <a:rPr sz="1350" spc="-114" dirty="0"/>
              <a:t>Potential Impact:</a:t>
            </a:r>
            <a:r>
              <a:rPr sz="1350" spc="-50" dirty="0"/>
              <a:t> </a:t>
            </a:r>
            <a:r>
              <a:rPr sz="1350" spc="-125" dirty="0">
                <a:solidFill>
                  <a:srgbClr val="212121"/>
                </a:solidFill>
              </a:rPr>
              <a:t>Olscuss</a:t>
            </a:r>
            <a:r>
              <a:rPr sz="1350" spc="40" dirty="0">
                <a:solidFill>
                  <a:srgbClr val="212121"/>
                </a:solidFill>
              </a:rPr>
              <a:t> </a:t>
            </a:r>
            <a:r>
              <a:rPr sz="1350" spc="-165" dirty="0">
                <a:solidFill>
                  <a:srgbClr val="363636"/>
                </a:solidFill>
              </a:rPr>
              <a:t>the</a:t>
            </a:r>
            <a:r>
              <a:rPr sz="1350" spc="-50" dirty="0">
                <a:solidFill>
                  <a:srgbClr val="363636"/>
                </a:solidFill>
              </a:rPr>
              <a:t> </a:t>
            </a:r>
            <a:r>
              <a:rPr sz="1350" spc="-130" dirty="0"/>
              <a:t>potential</a:t>
            </a:r>
            <a:r>
              <a:rPr sz="1350" dirty="0"/>
              <a:t> </a:t>
            </a:r>
            <a:r>
              <a:rPr sz="1350" spc="-150" dirty="0"/>
              <a:t>Impact</a:t>
            </a:r>
            <a:r>
              <a:rPr sz="1350" spc="55" dirty="0"/>
              <a:t> </a:t>
            </a:r>
            <a:r>
              <a:rPr sz="1350" spc="-120" dirty="0">
                <a:solidFill>
                  <a:srgbClr val="545454"/>
                </a:solidFill>
              </a:rPr>
              <a:t>of</a:t>
            </a:r>
            <a:r>
              <a:rPr sz="1350" spc="-100" dirty="0">
                <a:solidFill>
                  <a:srgbClr val="545454"/>
                </a:solidFill>
              </a:rPr>
              <a:t> </a:t>
            </a:r>
            <a:r>
              <a:rPr sz="1350" spc="-140" dirty="0"/>
              <a:t>the</a:t>
            </a:r>
            <a:r>
              <a:rPr sz="1350" spc="-55" dirty="0"/>
              <a:t> </a:t>
            </a:r>
            <a:r>
              <a:rPr sz="1350" spc="-130" dirty="0">
                <a:solidFill>
                  <a:srgbClr val="343434"/>
                </a:solidFill>
              </a:rPr>
              <a:t>model</a:t>
            </a:r>
            <a:r>
              <a:rPr sz="1350" spc="20" dirty="0">
                <a:solidFill>
                  <a:srgbClr val="343434"/>
                </a:solidFill>
              </a:rPr>
              <a:t> </a:t>
            </a:r>
            <a:r>
              <a:rPr sz="1350" spc="-100" dirty="0">
                <a:solidFill>
                  <a:srgbClr val="363636"/>
                </a:solidFill>
              </a:rPr>
              <a:t>on</a:t>
            </a:r>
            <a:r>
              <a:rPr sz="1350" spc="-90" dirty="0">
                <a:solidFill>
                  <a:srgbClr val="363636"/>
                </a:solidFill>
              </a:rPr>
              <a:t> </a:t>
            </a:r>
            <a:r>
              <a:rPr sz="1350" spc="-140" dirty="0">
                <a:solidFill>
                  <a:srgbClr val="343434"/>
                </a:solidFill>
              </a:rPr>
              <a:t>the</a:t>
            </a:r>
            <a:r>
              <a:rPr sz="1350" spc="-114" dirty="0">
                <a:solidFill>
                  <a:srgbClr val="343434"/>
                </a:solidFill>
              </a:rPr>
              <a:t> </a:t>
            </a:r>
            <a:r>
              <a:rPr sz="1350" spc="-125" dirty="0">
                <a:solidFill>
                  <a:srgbClr val="2A2A2A"/>
                </a:solidFill>
              </a:rPr>
              <a:t>domain,</a:t>
            </a:r>
            <a:r>
              <a:rPr sz="1350" spc="-150" dirty="0">
                <a:solidFill>
                  <a:srgbClr val="2A2A2A"/>
                </a:solidFill>
              </a:rPr>
              <a:t> </a:t>
            </a:r>
            <a:r>
              <a:rPr sz="1350" spc="-100" dirty="0">
                <a:solidFill>
                  <a:srgbClr val="343434"/>
                </a:solidFill>
              </a:rPr>
              <a:t>such</a:t>
            </a:r>
            <a:r>
              <a:rPr sz="1350" spc="-150" dirty="0">
                <a:solidFill>
                  <a:srgbClr val="343434"/>
                </a:solidFill>
              </a:rPr>
              <a:t> </a:t>
            </a:r>
            <a:r>
              <a:rPr sz="1350" spc="-60" dirty="0">
                <a:solidFill>
                  <a:srgbClr val="1A1A1A"/>
                </a:solidFill>
              </a:rPr>
              <a:t>as</a:t>
            </a:r>
            <a:r>
              <a:rPr sz="1350" spc="-190" dirty="0">
                <a:solidFill>
                  <a:srgbClr val="1A1A1A"/>
                </a:solidFill>
              </a:rPr>
              <a:t> </a:t>
            </a:r>
            <a:r>
              <a:rPr sz="1350" spc="-120" dirty="0">
                <a:solidFill>
                  <a:srgbClr val="1A1A1A"/>
                </a:solidFill>
              </a:rPr>
              <a:t>how</a:t>
            </a:r>
            <a:r>
              <a:rPr sz="1350" spc="-50" dirty="0">
                <a:solidFill>
                  <a:srgbClr val="1A1A1A"/>
                </a:solidFill>
              </a:rPr>
              <a:t> </a:t>
            </a:r>
            <a:r>
              <a:rPr sz="1350" spc="-114" dirty="0">
                <a:solidFill>
                  <a:srgbClr val="424242"/>
                </a:solidFill>
              </a:rPr>
              <a:t>It</a:t>
            </a:r>
            <a:r>
              <a:rPr sz="1350" spc="-105" dirty="0">
                <a:solidFill>
                  <a:srgbClr val="424242"/>
                </a:solidFill>
              </a:rPr>
              <a:t> </a:t>
            </a:r>
            <a:r>
              <a:rPr sz="1350" spc="-120" dirty="0">
                <a:solidFill>
                  <a:srgbClr val="444444"/>
                </a:solidFill>
              </a:rPr>
              <a:t>œn</a:t>
            </a:r>
            <a:r>
              <a:rPr sz="1350" spc="-114" dirty="0">
                <a:solidFill>
                  <a:srgbClr val="444444"/>
                </a:solidFill>
              </a:rPr>
              <a:t> </a:t>
            </a:r>
            <a:r>
              <a:rPr sz="1350" spc="-114" dirty="0">
                <a:solidFill>
                  <a:srgbClr val="4F4F4F"/>
                </a:solidFill>
              </a:rPr>
              <a:t>be</a:t>
            </a:r>
            <a:r>
              <a:rPr sz="1350" spc="-175" dirty="0">
                <a:solidFill>
                  <a:srgbClr val="4F4F4F"/>
                </a:solidFill>
              </a:rPr>
              <a:t> </a:t>
            </a:r>
            <a:r>
              <a:rPr sz="1350" spc="-105" dirty="0">
                <a:solidFill>
                  <a:srgbClr val="2A2A2A"/>
                </a:solidFill>
              </a:rPr>
              <a:t>used</a:t>
            </a:r>
            <a:r>
              <a:rPr sz="1350" spc="-45" dirty="0">
                <a:solidFill>
                  <a:srgbClr val="2A2A2A"/>
                </a:solidFill>
              </a:rPr>
              <a:t> </a:t>
            </a:r>
            <a:r>
              <a:rPr sz="1350" spc="-25" dirty="0"/>
              <a:t>to </a:t>
            </a:r>
            <a:r>
              <a:rPr sz="1350" spc="-125" dirty="0"/>
              <a:t>Improve</a:t>
            </a:r>
            <a:r>
              <a:rPr sz="1350" spc="-95" dirty="0"/>
              <a:t> </a:t>
            </a:r>
            <a:r>
              <a:rPr sz="1350" spc="-114" dirty="0">
                <a:solidFill>
                  <a:srgbClr val="1F1F1F"/>
                </a:solidFill>
              </a:rPr>
              <a:t>pricing</a:t>
            </a:r>
            <a:r>
              <a:rPr sz="1350" spc="-35" dirty="0">
                <a:solidFill>
                  <a:srgbClr val="1F1F1F"/>
                </a:solidFill>
              </a:rPr>
              <a:t> </a:t>
            </a:r>
            <a:r>
              <a:rPr sz="1350" spc="-120" dirty="0">
                <a:solidFill>
                  <a:srgbClr val="1C1C1C"/>
                </a:solidFill>
              </a:rPr>
              <a:t>strategies</a:t>
            </a:r>
            <a:r>
              <a:rPr sz="1350" spc="-20" dirty="0">
                <a:solidFill>
                  <a:srgbClr val="1C1C1C"/>
                </a:solidFill>
              </a:rPr>
              <a:t> </a:t>
            </a:r>
            <a:r>
              <a:rPr sz="1350" spc="-120" dirty="0">
                <a:solidFill>
                  <a:srgbClr val="444444"/>
                </a:solidFill>
              </a:rPr>
              <a:t>and</a:t>
            </a:r>
            <a:r>
              <a:rPr sz="1350" spc="-100" dirty="0">
                <a:solidFill>
                  <a:srgbClr val="444444"/>
                </a:solidFill>
              </a:rPr>
              <a:t> </a:t>
            </a:r>
            <a:r>
              <a:rPr sz="1350" spc="-140" dirty="0">
                <a:solidFill>
                  <a:srgbClr val="2D2D2D"/>
                </a:solidFill>
              </a:rPr>
              <a:t>make</a:t>
            </a:r>
            <a:r>
              <a:rPr sz="1350" spc="-135" dirty="0">
                <a:solidFill>
                  <a:srgbClr val="2D2D2D"/>
                </a:solidFill>
              </a:rPr>
              <a:t> </a:t>
            </a:r>
            <a:r>
              <a:rPr sz="1350" spc="-130" dirty="0">
                <a:solidFill>
                  <a:srgbClr val="181818"/>
                </a:solidFill>
              </a:rPr>
              <a:t>berter</a:t>
            </a:r>
            <a:r>
              <a:rPr sz="1350" spc="-40" dirty="0">
                <a:solidFill>
                  <a:srgbClr val="181818"/>
                </a:solidFill>
              </a:rPr>
              <a:t> </a:t>
            </a:r>
            <a:r>
              <a:rPr sz="1350" spc="-114" dirty="0">
                <a:solidFill>
                  <a:srgbClr val="1F1F1F"/>
                </a:solidFill>
              </a:rPr>
              <a:t>decisions</a:t>
            </a:r>
            <a:r>
              <a:rPr sz="1350" spc="-55" dirty="0">
                <a:solidFill>
                  <a:srgbClr val="1F1F1F"/>
                </a:solidFill>
              </a:rPr>
              <a:t> </a:t>
            </a:r>
            <a:r>
              <a:rPr sz="1350" spc="-100" dirty="0">
                <a:solidFill>
                  <a:srgbClr val="4B4B4B"/>
                </a:solidFill>
              </a:rPr>
              <a:t>for</a:t>
            </a:r>
            <a:r>
              <a:rPr sz="1350" spc="-125" dirty="0">
                <a:solidFill>
                  <a:srgbClr val="4B4B4B"/>
                </a:solidFill>
              </a:rPr>
              <a:t> </a:t>
            </a:r>
            <a:r>
              <a:rPr sz="1350" spc="-120" dirty="0"/>
              <a:t>buyers</a:t>
            </a:r>
            <a:r>
              <a:rPr sz="1350" spc="-50" dirty="0"/>
              <a:t> </a:t>
            </a:r>
            <a:r>
              <a:rPr sz="1350" spc="-114" dirty="0">
                <a:solidFill>
                  <a:srgbClr val="2D2D2D"/>
                </a:solidFill>
              </a:rPr>
              <a:t>and</a:t>
            </a:r>
            <a:r>
              <a:rPr sz="1350" spc="-55" dirty="0">
                <a:solidFill>
                  <a:srgbClr val="2D2D2D"/>
                </a:solidFill>
              </a:rPr>
              <a:t> </a:t>
            </a:r>
            <a:r>
              <a:rPr sz="1350" spc="-10" dirty="0">
                <a:solidFill>
                  <a:srgbClr val="212121"/>
                </a:solidFill>
              </a:rPr>
              <a:t>seJlers.</a:t>
            </a:r>
            <a:endParaRPr sz="1350" dirty="0"/>
          </a:p>
          <a:p>
            <a:pPr marL="338455" indent="-324485">
              <a:lnSpc>
                <a:spcPts val="1585"/>
              </a:lnSpc>
              <a:spcBef>
                <a:spcPts val="150"/>
              </a:spcBef>
              <a:buChar char="•"/>
              <a:tabLst>
                <a:tab pos="338455" algn="l"/>
              </a:tabLst>
            </a:pPr>
            <a:r>
              <a:rPr sz="1350" spc="-85" dirty="0"/>
              <a:t>M-</a:t>
            </a:r>
            <a:r>
              <a:rPr sz="1350" spc="-70" dirty="0"/>
              <a:t>flattens:</a:t>
            </a:r>
            <a:r>
              <a:rPr sz="1350" spc="-170" dirty="0"/>
              <a:t> </a:t>
            </a:r>
            <a:r>
              <a:rPr sz="1350" spc="-110" dirty="0"/>
              <a:t>Summarl</a:t>
            </a:r>
            <a:r>
              <a:rPr sz="1350" spc="250" dirty="0"/>
              <a:t> </a:t>
            </a:r>
            <a:r>
              <a:rPr sz="1350" spc="-200" dirty="0"/>
              <a:t>e</a:t>
            </a:r>
            <a:r>
              <a:rPr sz="1350" spc="-50" dirty="0"/>
              <a:t> </a:t>
            </a:r>
            <a:r>
              <a:rPr sz="1350" spc="-135" dirty="0">
                <a:solidFill>
                  <a:srgbClr val="0E0E0E"/>
                </a:solidFill>
              </a:rPr>
              <a:t>the</a:t>
            </a:r>
            <a:r>
              <a:rPr sz="1350" spc="-75" dirty="0">
                <a:solidFill>
                  <a:srgbClr val="0E0E0E"/>
                </a:solidFill>
              </a:rPr>
              <a:t> </a:t>
            </a:r>
            <a:r>
              <a:rPr sz="1350" spc="-125" dirty="0"/>
              <a:t>limitations</a:t>
            </a:r>
            <a:r>
              <a:rPr sz="1350" spc="70" dirty="0"/>
              <a:t> </a:t>
            </a:r>
            <a:r>
              <a:rPr sz="1350" spc="-120" dirty="0"/>
              <a:t>of</a:t>
            </a:r>
            <a:r>
              <a:rPr sz="1350" spc="-110" dirty="0"/>
              <a:t> </a:t>
            </a:r>
            <a:r>
              <a:rPr sz="1350" spc="-140" dirty="0">
                <a:solidFill>
                  <a:srgbClr val="0F0F0F"/>
                </a:solidFill>
              </a:rPr>
              <a:t>the</a:t>
            </a:r>
            <a:r>
              <a:rPr sz="1350" spc="-65" dirty="0">
                <a:solidFill>
                  <a:srgbClr val="0F0F0F"/>
                </a:solidFill>
              </a:rPr>
              <a:t> </a:t>
            </a:r>
            <a:r>
              <a:rPr sz="1350" spc="-130" dirty="0">
                <a:solidFill>
                  <a:srgbClr val="232323"/>
                </a:solidFill>
              </a:rPr>
              <a:t>model,</a:t>
            </a:r>
            <a:r>
              <a:rPr sz="1350" spc="-190" dirty="0">
                <a:solidFill>
                  <a:srgbClr val="232323"/>
                </a:solidFill>
              </a:rPr>
              <a:t> </a:t>
            </a:r>
            <a:r>
              <a:rPr sz="1350" spc="-100" dirty="0">
                <a:solidFill>
                  <a:srgbClr val="212121"/>
                </a:solidFill>
              </a:rPr>
              <a:t>such</a:t>
            </a:r>
            <a:r>
              <a:rPr sz="1350" spc="-160" dirty="0">
                <a:solidFill>
                  <a:srgbClr val="212121"/>
                </a:solidFill>
              </a:rPr>
              <a:t> </a:t>
            </a:r>
            <a:r>
              <a:rPr sz="1350" spc="-60" dirty="0">
                <a:solidFill>
                  <a:srgbClr val="2D2D2D"/>
                </a:solidFill>
              </a:rPr>
              <a:t>as</a:t>
            </a:r>
            <a:r>
              <a:rPr sz="1350" spc="-155" dirty="0">
                <a:solidFill>
                  <a:srgbClr val="2D2D2D"/>
                </a:solidFill>
              </a:rPr>
              <a:t> </a:t>
            </a:r>
            <a:r>
              <a:rPr sz="1350" spc="-140" dirty="0"/>
              <a:t>the</a:t>
            </a:r>
            <a:r>
              <a:rPr sz="1350" spc="-30" dirty="0"/>
              <a:t> </a:t>
            </a:r>
            <a:r>
              <a:rPr sz="1350" spc="-175" dirty="0"/>
              <a:t>availabiTfty</a:t>
            </a:r>
            <a:r>
              <a:rPr sz="1350" spc="5" dirty="0"/>
              <a:t> </a:t>
            </a:r>
            <a:r>
              <a:rPr sz="1350" spc="-70" dirty="0">
                <a:solidFill>
                  <a:srgbClr val="343434"/>
                </a:solidFill>
              </a:rPr>
              <a:t>of</a:t>
            </a:r>
            <a:r>
              <a:rPr sz="1350" spc="-215" dirty="0">
                <a:solidFill>
                  <a:srgbClr val="343434"/>
                </a:solidFill>
              </a:rPr>
              <a:t> </a:t>
            </a:r>
            <a:r>
              <a:rPr sz="1350" spc="-135" dirty="0">
                <a:solidFill>
                  <a:srgbClr val="0F0F0F"/>
                </a:solidFill>
              </a:rPr>
              <a:t>data,</a:t>
            </a:r>
            <a:r>
              <a:rPr sz="1350" spc="-105" dirty="0">
                <a:solidFill>
                  <a:srgbClr val="0F0F0F"/>
                </a:solidFill>
              </a:rPr>
              <a:t> </a:t>
            </a:r>
            <a:r>
              <a:rPr sz="1350" spc="-140" dirty="0">
                <a:solidFill>
                  <a:srgbClr val="0E0E0E"/>
                </a:solidFill>
              </a:rPr>
              <a:t>the</a:t>
            </a:r>
            <a:r>
              <a:rPr sz="1350" spc="-125" dirty="0">
                <a:solidFill>
                  <a:srgbClr val="0E0E0E"/>
                </a:solidFill>
              </a:rPr>
              <a:t> </a:t>
            </a:r>
            <a:r>
              <a:rPr sz="1350" spc="-170" dirty="0"/>
              <a:t>smaller</a:t>
            </a:r>
            <a:r>
              <a:rPr sz="1350" spc="65" dirty="0"/>
              <a:t> </a:t>
            </a:r>
            <a:r>
              <a:rPr sz="1350" spc="-120" dirty="0">
                <a:solidFill>
                  <a:srgbClr val="2F2F2F"/>
                </a:solidFill>
              </a:rPr>
              <a:t>of</a:t>
            </a:r>
            <a:r>
              <a:rPr sz="1350" spc="-105" dirty="0">
                <a:solidFill>
                  <a:srgbClr val="2F2F2F"/>
                </a:solidFill>
              </a:rPr>
              <a:t> </a:t>
            </a:r>
            <a:r>
              <a:rPr sz="1350" spc="-155" dirty="0"/>
              <a:t>data,</a:t>
            </a:r>
            <a:r>
              <a:rPr sz="1350" spc="-105" dirty="0"/>
              <a:t> </a:t>
            </a:r>
            <a:r>
              <a:rPr sz="1350" spc="-25" dirty="0">
                <a:solidFill>
                  <a:srgbClr val="3D3D3D"/>
                </a:solidFill>
              </a:rPr>
              <a:t>or</a:t>
            </a:r>
            <a:endParaRPr sz="1350" dirty="0"/>
          </a:p>
          <a:p>
            <a:pPr marL="334010">
              <a:lnSpc>
                <a:spcPts val="1405"/>
              </a:lnSpc>
              <a:tabLst>
                <a:tab pos="1313180" algn="l"/>
              </a:tabLst>
            </a:pPr>
            <a:r>
              <a:rPr sz="1200" spc="-60" dirty="0">
                <a:solidFill>
                  <a:srgbClr val="181818"/>
                </a:solidFill>
              </a:rPr>
              <a:t>the</a:t>
            </a:r>
            <a:r>
              <a:rPr sz="1200" spc="-75" dirty="0">
                <a:solidFill>
                  <a:srgbClr val="181818"/>
                </a:solidFill>
              </a:rPr>
              <a:t> </a:t>
            </a:r>
            <a:r>
              <a:rPr sz="1200" spc="-10" dirty="0"/>
              <a:t>œmplex</a:t>
            </a:r>
            <a:r>
              <a:rPr sz="1200" dirty="0"/>
              <a:t>	</a:t>
            </a:r>
            <a:r>
              <a:rPr sz="1200" spc="-45" dirty="0">
                <a:solidFill>
                  <a:srgbClr val="383838"/>
                </a:solidFill>
              </a:rPr>
              <a:t>of</a:t>
            </a:r>
            <a:r>
              <a:rPr sz="1200" spc="-85" dirty="0">
                <a:solidFill>
                  <a:srgbClr val="383838"/>
                </a:solidFill>
              </a:rPr>
              <a:t> </a:t>
            </a:r>
            <a:r>
              <a:rPr sz="1200" spc="-25" dirty="0">
                <a:solidFill>
                  <a:srgbClr val="2F2F2F"/>
                </a:solidFill>
              </a:rPr>
              <a:t>the</a:t>
            </a:r>
            <a:r>
              <a:rPr sz="1200" spc="-150" dirty="0">
                <a:solidFill>
                  <a:srgbClr val="2F2F2F"/>
                </a:solidFill>
              </a:rPr>
              <a:t> </a:t>
            </a:r>
            <a:r>
              <a:rPr sz="1200" spc="-45" dirty="0">
                <a:solidFill>
                  <a:srgbClr val="181818"/>
                </a:solidFill>
              </a:rPr>
              <a:t>model,</a:t>
            </a:r>
            <a:r>
              <a:rPr sz="1200" spc="-70" dirty="0">
                <a:solidFill>
                  <a:srgbClr val="181818"/>
                </a:solidFill>
              </a:rPr>
              <a:t> </a:t>
            </a:r>
            <a:r>
              <a:rPr sz="1200" spc="-10" dirty="0">
                <a:solidFill>
                  <a:srgbClr val="1F1F1F"/>
                </a:solidFill>
              </a:rPr>
              <a:t>and</a:t>
            </a:r>
            <a:r>
              <a:rPr sz="1200" spc="-85" dirty="0">
                <a:solidFill>
                  <a:srgbClr val="1F1F1F"/>
                </a:solidFill>
              </a:rPr>
              <a:t> </a:t>
            </a:r>
            <a:r>
              <a:rPr sz="1200" spc="-30" dirty="0">
                <a:solidFill>
                  <a:srgbClr val="1F1F1F"/>
                </a:solidFill>
              </a:rPr>
              <a:t>discuss</a:t>
            </a:r>
            <a:r>
              <a:rPr sz="1200" spc="-15" dirty="0">
                <a:solidFill>
                  <a:srgbClr val="1F1F1F"/>
                </a:solidFill>
              </a:rPr>
              <a:t> </a:t>
            </a:r>
            <a:r>
              <a:rPr sz="1200" spc="-25" dirty="0">
                <a:solidFill>
                  <a:srgbClr val="181818"/>
                </a:solidFill>
              </a:rPr>
              <a:t>how</a:t>
            </a:r>
            <a:r>
              <a:rPr sz="1200" spc="-85" dirty="0">
                <a:solidFill>
                  <a:srgbClr val="181818"/>
                </a:solidFill>
              </a:rPr>
              <a:t> </a:t>
            </a:r>
            <a:r>
              <a:rPr sz="1200" spc="-40" dirty="0"/>
              <a:t>they</a:t>
            </a:r>
            <a:r>
              <a:rPr sz="1200" spc="-20" dirty="0"/>
              <a:t> </a:t>
            </a:r>
            <a:r>
              <a:rPr sz="1200" dirty="0">
                <a:solidFill>
                  <a:srgbClr val="151515"/>
                </a:solidFill>
              </a:rPr>
              <a:t>msy</a:t>
            </a:r>
            <a:r>
              <a:rPr sz="1200" spc="-15" dirty="0">
                <a:solidFill>
                  <a:srgbClr val="151515"/>
                </a:solidFill>
              </a:rPr>
              <a:t> </a:t>
            </a:r>
            <a:r>
              <a:rPr sz="1200" spc="-30" dirty="0"/>
              <a:t>have</a:t>
            </a:r>
            <a:r>
              <a:rPr sz="1200" spc="5" dirty="0"/>
              <a:t> </a:t>
            </a:r>
            <a:r>
              <a:rPr sz="1200" spc="-55" dirty="0">
                <a:solidFill>
                  <a:srgbClr val="242424"/>
                </a:solidFill>
              </a:rPr>
              <a:t>añected</a:t>
            </a:r>
            <a:r>
              <a:rPr sz="1200" spc="-100" dirty="0">
                <a:solidFill>
                  <a:srgbClr val="242424"/>
                </a:solidFill>
              </a:rPr>
              <a:t> </a:t>
            </a:r>
            <a:r>
              <a:rPr sz="1200" spc="-10" dirty="0">
                <a:solidFill>
                  <a:srgbClr val="212121"/>
                </a:solidFill>
              </a:rPr>
              <a:t>the</a:t>
            </a:r>
            <a:r>
              <a:rPr sz="1200" spc="-70" dirty="0">
                <a:solidFill>
                  <a:srgbClr val="212121"/>
                </a:solidFill>
              </a:rPr>
              <a:t> </a:t>
            </a:r>
            <a:r>
              <a:rPr sz="1200" spc="-10" dirty="0">
                <a:solidFill>
                  <a:srgbClr val="1A1A1A"/>
                </a:solidFill>
              </a:rPr>
              <a:t>resuTțs.</a:t>
            </a:r>
            <a:endParaRPr sz="1200" dirty="0"/>
          </a:p>
          <a:p>
            <a:pPr marL="328930" marR="182880" indent="-313055">
              <a:lnSpc>
                <a:spcPct val="104200"/>
              </a:lnSpc>
              <a:spcBef>
                <a:spcPts val="295"/>
              </a:spcBef>
              <a:buChar char="•"/>
              <a:tabLst>
                <a:tab pos="334645" algn="l"/>
              </a:tabLst>
            </a:pPr>
            <a:r>
              <a:rPr sz="1200" spc="-80" dirty="0"/>
              <a:t>Fwtørø</a:t>
            </a:r>
            <a:r>
              <a:rPr sz="1200" spc="-85" dirty="0"/>
              <a:t> </a:t>
            </a:r>
            <a:r>
              <a:rPr sz="1200" spc="250" dirty="0"/>
              <a:t>ark:</a:t>
            </a:r>
            <a:r>
              <a:rPr sz="1200" spc="-250" dirty="0"/>
              <a:t> </a:t>
            </a:r>
            <a:r>
              <a:rPr sz="1200" spc="-30" dirty="0"/>
              <a:t>Discuss</a:t>
            </a:r>
            <a:r>
              <a:rPr sz="1200" spc="-55" dirty="0"/>
              <a:t> </a:t>
            </a:r>
            <a:r>
              <a:rPr sz="1200" spc="-85" dirty="0">
                <a:solidFill>
                  <a:srgbClr val="111111"/>
                </a:solidFill>
              </a:rPr>
              <a:t>arm</a:t>
            </a:r>
            <a:r>
              <a:rPr sz="1200" spc="-120" dirty="0">
                <a:solidFill>
                  <a:srgbClr val="111111"/>
                </a:solidFill>
              </a:rPr>
              <a:t> </a:t>
            </a:r>
            <a:r>
              <a:rPr sz="1200" spc="-45" dirty="0">
                <a:solidFill>
                  <a:srgbClr val="212121"/>
                </a:solidFill>
              </a:rPr>
              <a:t>future</a:t>
            </a:r>
            <a:r>
              <a:rPr sz="1200" spc="50" dirty="0">
                <a:solidFill>
                  <a:srgbClr val="212121"/>
                </a:solidFill>
              </a:rPr>
              <a:t> </a:t>
            </a:r>
            <a:r>
              <a:rPr sz="1200" spc="-50" dirty="0"/>
              <a:t>work</a:t>
            </a:r>
            <a:r>
              <a:rPr sz="1200" spc="-55" dirty="0"/>
              <a:t> </a:t>
            </a:r>
            <a:r>
              <a:rPr sz="1200" spc="-60" dirty="0">
                <a:solidFill>
                  <a:srgbClr val="1A1A1A"/>
                </a:solidFill>
              </a:rPr>
              <a:t>that</a:t>
            </a:r>
            <a:r>
              <a:rPr sz="1200" spc="-70" dirty="0">
                <a:solidFill>
                  <a:srgbClr val="1A1A1A"/>
                </a:solidFill>
              </a:rPr>
              <a:t> </a:t>
            </a:r>
            <a:r>
              <a:rPr sz="1200" spc="-40" dirty="0"/>
              <a:t>could</a:t>
            </a:r>
            <a:r>
              <a:rPr sz="1200" spc="-45" dirty="0"/>
              <a:t> </a:t>
            </a:r>
            <a:r>
              <a:rPr sz="1200" spc="-25" dirty="0">
                <a:solidFill>
                  <a:srgbClr val="2F2F2F"/>
                </a:solidFill>
              </a:rPr>
              <a:t>be</a:t>
            </a:r>
            <a:r>
              <a:rPr sz="1200" spc="-114" dirty="0">
                <a:solidFill>
                  <a:srgbClr val="2F2F2F"/>
                </a:solidFill>
              </a:rPr>
              <a:t> </a:t>
            </a:r>
            <a:r>
              <a:rPr sz="1200" spc="-10" dirty="0">
                <a:solidFill>
                  <a:srgbClr val="232323"/>
                </a:solidFill>
              </a:rPr>
              <a:t>done</a:t>
            </a:r>
            <a:r>
              <a:rPr sz="1200" spc="15" dirty="0">
                <a:solidFill>
                  <a:srgbClr val="232323"/>
                </a:solidFill>
              </a:rPr>
              <a:t> </a:t>
            </a:r>
            <a:r>
              <a:rPr sz="1200" spc="-45" dirty="0">
                <a:solidFill>
                  <a:srgbClr val="383838"/>
                </a:solidFill>
              </a:rPr>
              <a:t>to</a:t>
            </a:r>
            <a:r>
              <a:rPr sz="1200" spc="-80" dirty="0">
                <a:solidFill>
                  <a:srgbClr val="383838"/>
                </a:solidFill>
              </a:rPr>
              <a:t> </a:t>
            </a:r>
            <a:r>
              <a:rPr sz="1200" spc="-50" dirty="0">
                <a:solidFill>
                  <a:srgbClr val="151515"/>
                </a:solidFill>
              </a:rPr>
              <a:t>Improve</a:t>
            </a:r>
            <a:r>
              <a:rPr sz="1200" spc="-45" dirty="0">
                <a:solidFill>
                  <a:srgbClr val="151515"/>
                </a:solidFill>
              </a:rPr>
              <a:t> </a:t>
            </a:r>
            <a:r>
              <a:rPr sz="1200" spc="-10" dirty="0">
                <a:solidFill>
                  <a:srgbClr val="383838"/>
                </a:solidFill>
              </a:rPr>
              <a:t>the</a:t>
            </a:r>
            <a:r>
              <a:rPr sz="1200" spc="-50" dirty="0">
                <a:solidFill>
                  <a:srgbClr val="383838"/>
                </a:solidFill>
              </a:rPr>
              <a:t> </a:t>
            </a:r>
            <a:r>
              <a:rPr sz="1200" spc="-50" dirty="0"/>
              <a:t>model,</a:t>
            </a:r>
            <a:r>
              <a:rPr sz="1200" spc="-155" dirty="0"/>
              <a:t> </a:t>
            </a:r>
            <a:r>
              <a:rPr sz="1200" spc="-75" dirty="0">
                <a:solidFill>
                  <a:srgbClr val="0F0F0F"/>
                </a:solidFill>
              </a:rPr>
              <a:t>sUch</a:t>
            </a:r>
            <a:r>
              <a:rPr sz="1200" spc="-35" dirty="0">
                <a:solidFill>
                  <a:srgbClr val="0F0F0F"/>
                </a:solidFill>
              </a:rPr>
              <a:t> </a:t>
            </a:r>
            <a:r>
              <a:rPr sz="1200" dirty="0">
                <a:solidFill>
                  <a:srgbClr val="232323"/>
                </a:solidFill>
              </a:rPr>
              <a:t>as</a:t>
            </a:r>
            <a:r>
              <a:rPr sz="1200" spc="-10" dirty="0">
                <a:solidFill>
                  <a:srgbClr val="232323"/>
                </a:solidFill>
              </a:rPr>
              <a:t> </a:t>
            </a:r>
            <a:r>
              <a:rPr sz="1200" spc="-60" dirty="0">
                <a:solidFill>
                  <a:srgbClr val="111111"/>
                </a:solidFill>
              </a:rPr>
              <a:t>collecting</a:t>
            </a:r>
            <a:r>
              <a:rPr sz="1200" spc="-45" dirty="0">
                <a:solidFill>
                  <a:srgbClr val="111111"/>
                </a:solidFill>
              </a:rPr>
              <a:t> </a:t>
            </a:r>
            <a:r>
              <a:rPr sz="1200" spc="-20" dirty="0"/>
              <a:t>more 	</a:t>
            </a:r>
            <a:r>
              <a:rPr sz="1200" spc="-75" dirty="0">
                <a:solidFill>
                  <a:srgbClr val="282828"/>
                </a:solidFill>
              </a:rPr>
              <a:t>data, </a:t>
            </a:r>
            <a:r>
              <a:rPr sz="1200" spc="-45" dirty="0"/>
              <a:t>incorporating</a:t>
            </a:r>
            <a:r>
              <a:rPr sz="1200" spc="80" dirty="0"/>
              <a:t> </a:t>
            </a:r>
            <a:r>
              <a:rPr sz="1200" spc="-40" dirty="0">
                <a:solidFill>
                  <a:srgbClr val="181818"/>
                </a:solidFill>
              </a:rPr>
              <a:t>additional</a:t>
            </a:r>
            <a:r>
              <a:rPr sz="1200" spc="55" dirty="0">
                <a:solidFill>
                  <a:srgbClr val="181818"/>
                </a:solidFill>
              </a:rPr>
              <a:t> </a:t>
            </a:r>
            <a:r>
              <a:rPr sz="1200" spc="-65" dirty="0">
                <a:solidFill>
                  <a:srgbClr val="212121"/>
                </a:solidFill>
              </a:rPr>
              <a:t>features,</a:t>
            </a:r>
            <a:r>
              <a:rPr sz="1200" spc="-35" dirty="0">
                <a:solidFill>
                  <a:srgbClr val="212121"/>
                </a:solidFill>
              </a:rPr>
              <a:t> </a:t>
            </a:r>
            <a:r>
              <a:rPr sz="1200" spc="-10" dirty="0">
                <a:solidFill>
                  <a:srgbClr val="161616"/>
                </a:solidFill>
              </a:rPr>
              <a:t>or</a:t>
            </a:r>
            <a:r>
              <a:rPr sz="1200" spc="-185" dirty="0">
                <a:solidFill>
                  <a:srgbClr val="161616"/>
                </a:solidFill>
              </a:rPr>
              <a:t> </a:t>
            </a:r>
            <a:r>
              <a:rPr sz="1200" spc="-35" dirty="0"/>
              <a:t>testing</a:t>
            </a:r>
            <a:r>
              <a:rPr sz="1200" spc="25" dirty="0"/>
              <a:t> </a:t>
            </a:r>
            <a:r>
              <a:rPr sz="1200" spc="-90" dirty="0"/>
              <a:t>dlffererrt</a:t>
            </a:r>
            <a:r>
              <a:rPr sz="1200" spc="15" dirty="0"/>
              <a:t> </a:t>
            </a:r>
            <a:r>
              <a:rPr sz="1200" spc="-45" dirty="0"/>
              <a:t>model</a:t>
            </a:r>
            <a:r>
              <a:rPr sz="1200" spc="-85" dirty="0"/>
              <a:t> </a:t>
            </a:r>
            <a:r>
              <a:rPr sz="1200" spc="-10" dirty="0"/>
              <a:t>architectures.</a:t>
            </a:r>
            <a:endParaRPr sz="1200" dirty="0"/>
          </a:p>
          <a:p>
            <a:pPr marL="332740" marR="24765" indent="-320675">
              <a:lnSpc>
                <a:spcPts val="1500"/>
              </a:lnSpc>
              <a:spcBef>
                <a:spcPts val="360"/>
              </a:spcBef>
              <a:buChar char="•"/>
              <a:tabLst>
                <a:tab pos="334010" algn="l"/>
              </a:tabLst>
            </a:pPr>
            <a:r>
              <a:rPr sz="1450" spc="-155" dirty="0"/>
              <a:t>ConcIuslon:</a:t>
            </a:r>
            <a:r>
              <a:rPr sz="1450" spc="-140" dirty="0"/>
              <a:t> </a:t>
            </a:r>
            <a:r>
              <a:rPr sz="1450" spc="-190" dirty="0">
                <a:solidFill>
                  <a:srgbClr val="3D3D3D"/>
                </a:solidFill>
              </a:rPr>
              <a:t>Sum</a:t>
            </a:r>
            <a:r>
              <a:rPr sz="1450" spc="-110" dirty="0">
                <a:solidFill>
                  <a:srgbClr val="3D3D3D"/>
                </a:solidFill>
              </a:rPr>
              <a:t> </a:t>
            </a:r>
            <a:r>
              <a:rPr sz="1450" spc="-165" dirty="0"/>
              <a:t>up</a:t>
            </a:r>
            <a:r>
              <a:rPr sz="1450" spc="-55" dirty="0"/>
              <a:t> </a:t>
            </a:r>
            <a:r>
              <a:rPr sz="1450" spc="-190" dirty="0">
                <a:solidFill>
                  <a:srgbClr val="343434"/>
                </a:solidFill>
              </a:rPr>
              <a:t>the</a:t>
            </a:r>
            <a:r>
              <a:rPr sz="1450" spc="-175" dirty="0">
                <a:solidFill>
                  <a:srgbClr val="343434"/>
                </a:solidFill>
              </a:rPr>
              <a:t> </a:t>
            </a:r>
            <a:r>
              <a:rPr sz="1450" spc="-160" dirty="0">
                <a:solidFill>
                  <a:srgbClr val="1C1C1C"/>
                </a:solidFill>
              </a:rPr>
              <a:t>main</a:t>
            </a:r>
            <a:r>
              <a:rPr sz="1450" spc="-155" dirty="0">
                <a:solidFill>
                  <a:srgbClr val="1C1C1C"/>
                </a:solidFill>
              </a:rPr>
              <a:t> </a:t>
            </a:r>
            <a:r>
              <a:rPr sz="1450" spc="-190" dirty="0">
                <a:solidFill>
                  <a:srgbClr val="1A1A1A"/>
                </a:solidFill>
              </a:rPr>
              <a:t>takeaways</a:t>
            </a:r>
            <a:r>
              <a:rPr sz="1450" spc="-50" dirty="0">
                <a:solidFill>
                  <a:srgbClr val="1A1A1A"/>
                </a:solidFill>
              </a:rPr>
              <a:t> </a:t>
            </a:r>
            <a:r>
              <a:rPr sz="1450" spc="-175" dirty="0">
                <a:solidFill>
                  <a:srgbClr val="444444"/>
                </a:solidFill>
              </a:rPr>
              <a:t>from</a:t>
            </a:r>
            <a:r>
              <a:rPr sz="1450" spc="-165" dirty="0">
                <a:solidFill>
                  <a:srgbClr val="444444"/>
                </a:solidFill>
              </a:rPr>
              <a:t> </a:t>
            </a:r>
            <a:r>
              <a:rPr sz="1450" spc="-155" dirty="0">
                <a:solidFill>
                  <a:srgbClr val="0F0F0F"/>
                </a:solidFill>
              </a:rPr>
              <a:t>the</a:t>
            </a:r>
            <a:r>
              <a:rPr sz="1450" spc="-190" dirty="0">
                <a:solidFill>
                  <a:srgbClr val="0F0F0F"/>
                </a:solidFill>
              </a:rPr>
              <a:t> </a:t>
            </a:r>
            <a:r>
              <a:rPr sz="1450" spc="-180" dirty="0">
                <a:solidFill>
                  <a:srgbClr val="282828"/>
                </a:solidFill>
              </a:rPr>
              <a:t>model</a:t>
            </a:r>
            <a:r>
              <a:rPr sz="1450" spc="10" dirty="0">
                <a:solidFill>
                  <a:srgbClr val="282828"/>
                </a:solidFill>
              </a:rPr>
              <a:t> </a:t>
            </a:r>
            <a:r>
              <a:rPr sz="1450" spc="-195" dirty="0">
                <a:solidFill>
                  <a:srgbClr val="111111"/>
                </a:solidFill>
              </a:rPr>
              <a:t>development</a:t>
            </a:r>
            <a:r>
              <a:rPr sz="1450" spc="145" dirty="0">
                <a:solidFill>
                  <a:srgbClr val="111111"/>
                </a:solidFill>
              </a:rPr>
              <a:t> </a:t>
            </a:r>
            <a:r>
              <a:rPr sz="1450" spc="-175" dirty="0">
                <a:solidFill>
                  <a:srgbClr val="1F1F1F"/>
                </a:solidFill>
              </a:rPr>
              <a:t>and</a:t>
            </a:r>
            <a:r>
              <a:rPr sz="1450" spc="-130" dirty="0">
                <a:solidFill>
                  <a:srgbClr val="1F1F1F"/>
                </a:solidFill>
              </a:rPr>
              <a:t> </a:t>
            </a:r>
            <a:r>
              <a:rPr sz="1450" spc="-125" dirty="0"/>
              <a:t>resula</a:t>
            </a:r>
            <a:r>
              <a:rPr sz="1450" spc="-20" dirty="0"/>
              <a:t> </a:t>
            </a:r>
            <a:r>
              <a:rPr sz="1450" spc="-175" dirty="0">
                <a:solidFill>
                  <a:srgbClr val="2A2A2A"/>
                </a:solidFill>
              </a:rPr>
              <a:t>and</a:t>
            </a:r>
            <a:r>
              <a:rPr sz="1450" spc="-160" dirty="0">
                <a:solidFill>
                  <a:srgbClr val="2A2A2A"/>
                </a:solidFill>
              </a:rPr>
              <a:t> </a:t>
            </a:r>
            <a:r>
              <a:rPr sz="1450" spc="-130" dirty="0">
                <a:solidFill>
                  <a:srgbClr val="444444"/>
                </a:solidFill>
              </a:rPr>
              <a:t>Its</a:t>
            </a:r>
            <a:r>
              <a:rPr sz="1450" spc="-80" dirty="0">
                <a:solidFill>
                  <a:srgbClr val="444444"/>
                </a:solidFill>
              </a:rPr>
              <a:t> </a:t>
            </a:r>
            <a:r>
              <a:rPr sz="1450" spc="-185" dirty="0"/>
              <a:t>potential</a:t>
            </a:r>
            <a:r>
              <a:rPr sz="1450" spc="50" dirty="0"/>
              <a:t> </a:t>
            </a:r>
            <a:r>
              <a:rPr sz="1450" spc="-90" dirty="0">
                <a:solidFill>
                  <a:srgbClr val="1C1C1C"/>
                </a:solidFill>
              </a:rPr>
              <a:t>impact 	</a:t>
            </a:r>
            <a:r>
              <a:rPr sz="1450" spc="-150" dirty="0">
                <a:solidFill>
                  <a:srgbClr val="444444"/>
                </a:solidFill>
              </a:rPr>
              <a:t>on</a:t>
            </a:r>
            <a:r>
              <a:rPr sz="1450" spc="-229" dirty="0">
                <a:solidFill>
                  <a:srgbClr val="444444"/>
                </a:solidFill>
              </a:rPr>
              <a:t> </a:t>
            </a:r>
            <a:r>
              <a:rPr sz="1450" spc="-155" dirty="0">
                <a:solidFill>
                  <a:srgbClr val="262626"/>
                </a:solidFill>
              </a:rPr>
              <a:t>the</a:t>
            </a:r>
            <a:r>
              <a:rPr sz="1450" spc="-150" dirty="0">
                <a:solidFill>
                  <a:srgbClr val="262626"/>
                </a:solidFill>
              </a:rPr>
              <a:t> </a:t>
            </a:r>
            <a:r>
              <a:rPr sz="1450" spc="-25" dirty="0">
                <a:solidFill>
                  <a:srgbClr val="161616"/>
                </a:solidFill>
              </a:rPr>
              <a:t>domain.</a:t>
            </a:r>
            <a:endParaRPr sz="14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065A3-874B-0732-5FCE-CAE9E9AF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" y="0"/>
            <a:ext cx="8084578" cy="6070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609600"/>
            <a:ext cx="4470400" cy="477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1700" y="914400"/>
            <a:ext cx="3124200" cy="4508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1100" y="1689100"/>
            <a:ext cx="812800" cy="139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0900" y="2247900"/>
            <a:ext cx="127000" cy="1397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23482" y="2152473"/>
            <a:ext cx="10369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20" dirty="0">
                <a:latin typeface="Trebuchet MS"/>
                <a:cs typeface="Trebuchet MS"/>
              </a:rPr>
              <a:t>Introduction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2507" y="2387600"/>
            <a:ext cx="1880235" cy="29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</a:tabLst>
            </a:pPr>
            <a:r>
              <a:rPr sz="1550" spc="-25" dirty="0">
                <a:solidFill>
                  <a:srgbClr val="000000"/>
                </a:solidFill>
              </a:rPr>
              <a:t>2.</a:t>
            </a:r>
            <a:r>
              <a:rPr sz="1550" dirty="0">
                <a:solidFill>
                  <a:srgbClr val="000000"/>
                </a:solidFill>
              </a:rPr>
              <a:t>	</a:t>
            </a:r>
            <a:r>
              <a:rPr sz="1750" spc="-170" dirty="0">
                <a:solidFill>
                  <a:srgbClr val="1C1C1C"/>
                </a:solidFill>
              </a:rPr>
              <a:t>Problem</a:t>
            </a:r>
            <a:r>
              <a:rPr sz="1750" spc="10" dirty="0">
                <a:solidFill>
                  <a:srgbClr val="1C1C1C"/>
                </a:solidFill>
              </a:rPr>
              <a:t> </a:t>
            </a:r>
            <a:r>
              <a:rPr sz="1750" spc="-175" dirty="0">
                <a:solidFill>
                  <a:srgbClr val="0E0E0E"/>
                </a:solidFill>
              </a:rPr>
              <a:t>statement</a:t>
            </a:r>
            <a:endParaRPr sz="1750"/>
          </a:p>
        </p:txBody>
      </p:sp>
      <p:sp>
        <p:nvSpPr>
          <p:cNvPr id="7" name="object 7"/>
          <p:cNvSpPr txBox="1"/>
          <p:nvPr/>
        </p:nvSpPr>
        <p:spPr>
          <a:xfrm>
            <a:off x="827686" y="2628900"/>
            <a:ext cx="1769110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 indent="-298450">
              <a:lnSpc>
                <a:spcPts val="2025"/>
              </a:lnSpc>
              <a:spcBef>
                <a:spcPts val="100"/>
              </a:spcBef>
              <a:buSzPct val="88571"/>
              <a:buAutoNum type="arabicPeriod" startAt="3"/>
              <a:tabLst>
                <a:tab pos="311150" algn="l"/>
              </a:tabLst>
            </a:pPr>
            <a:r>
              <a:rPr sz="1750" spc="-200" dirty="0">
                <a:latin typeface="Trebuchet MS"/>
                <a:cs typeface="Trebuchet MS"/>
              </a:rPr>
              <a:t>Data</a:t>
            </a:r>
            <a:r>
              <a:rPr sz="1750" spc="-20" dirty="0">
                <a:latin typeface="Trebuchet MS"/>
                <a:cs typeface="Trebuchet MS"/>
              </a:rPr>
              <a:t> </a:t>
            </a:r>
            <a:r>
              <a:rPr sz="1750" spc="-85" dirty="0">
                <a:latin typeface="Trebuchet MS"/>
                <a:cs typeface="Trebuchet MS"/>
              </a:rPr>
              <a:t>exploration</a:t>
            </a:r>
            <a:endParaRPr sz="1750">
              <a:latin typeface="Trebuchet MS"/>
              <a:cs typeface="Trebuchet MS"/>
            </a:endParaRPr>
          </a:p>
          <a:p>
            <a:pPr marL="324485" indent="-304165">
              <a:lnSpc>
                <a:spcPts val="1895"/>
              </a:lnSpc>
              <a:buClr>
                <a:srgbClr val="0C0C0C"/>
              </a:buClr>
              <a:buSzPct val="91176"/>
              <a:buAutoNum type="arabicPeriod" startAt="3"/>
              <a:tabLst>
                <a:tab pos="324485" algn="l"/>
              </a:tabLst>
            </a:pPr>
            <a:r>
              <a:rPr sz="1700" spc="-165" dirty="0">
                <a:latin typeface="Trebuchet MS"/>
                <a:cs typeface="Trebuchet MS"/>
              </a:rPr>
              <a:t>Feature</a:t>
            </a:r>
            <a:r>
              <a:rPr sz="1700" spc="65" dirty="0">
                <a:latin typeface="Trebuchet MS"/>
                <a:cs typeface="Trebuchet MS"/>
              </a:rPr>
              <a:t> </a:t>
            </a:r>
            <a:r>
              <a:rPr sz="1700" spc="-114" dirty="0">
                <a:latin typeface="Trebuchet MS"/>
                <a:cs typeface="Trebuchet MS"/>
              </a:rPr>
              <a:t>Selection</a:t>
            </a:r>
            <a:endParaRPr sz="1700">
              <a:latin typeface="Trebuchet MS"/>
              <a:cs typeface="Trebuchet MS"/>
            </a:endParaRPr>
          </a:p>
          <a:p>
            <a:pPr marL="338455" indent="-314960">
              <a:lnSpc>
                <a:spcPts val="1900"/>
              </a:lnSpc>
              <a:buSzPct val="88235"/>
              <a:buAutoNum type="arabicPeriod" startAt="3"/>
              <a:tabLst>
                <a:tab pos="338455" algn="l"/>
              </a:tabLst>
            </a:pPr>
            <a:r>
              <a:rPr sz="1700" spc="-110" dirty="0">
                <a:latin typeface="Trebuchet MS"/>
                <a:cs typeface="Trebuchet MS"/>
              </a:rPr>
              <a:t>Model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35" dirty="0">
                <a:latin typeface="Trebuchet MS"/>
                <a:cs typeface="Trebuchet MS"/>
              </a:rPr>
              <a:t>selection</a:t>
            </a:r>
            <a:endParaRPr sz="1700">
              <a:latin typeface="Trebuchet MS"/>
              <a:cs typeface="Trebuchet MS"/>
            </a:endParaRPr>
          </a:p>
          <a:p>
            <a:pPr marL="338455" indent="-310515">
              <a:lnSpc>
                <a:spcPts val="1900"/>
              </a:lnSpc>
              <a:buClr>
                <a:srgbClr val="0F0F0F"/>
              </a:buClr>
              <a:buSzPct val="85294"/>
              <a:buAutoNum type="arabicPeriod" startAt="3"/>
              <a:tabLst>
                <a:tab pos="338455" algn="l"/>
              </a:tabLst>
            </a:pPr>
            <a:r>
              <a:rPr sz="1700" spc="-110" dirty="0">
                <a:latin typeface="Trebuchet MS"/>
                <a:cs typeface="Trebuchet MS"/>
              </a:rPr>
              <a:t>Model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125" dirty="0">
                <a:latin typeface="Trebuchet MS"/>
                <a:cs typeface="Trebuchet MS"/>
              </a:rPr>
              <a:t>evaluation</a:t>
            </a:r>
            <a:endParaRPr sz="1700">
              <a:latin typeface="Trebuchet MS"/>
              <a:cs typeface="Trebuchet MS"/>
            </a:endParaRPr>
          </a:p>
          <a:p>
            <a:pPr marL="323850" indent="-296545">
              <a:lnSpc>
                <a:spcPts val="1985"/>
              </a:lnSpc>
              <a:buClr>
                <a:srgbClr val="0C0C0C"/>
              </a:buClr>
              <a:buSzPct val="86111"/>
              <a:buAutoNum type="arabicPeriod" startAt="3"/>
              <a:tabLst>
                <a:tab pos="323850" algn="l"/>
              </a:tabLst>
            </a:pPr>
            <a:r>
              <a:rPr sz="1800" spc="-180" dirty="0">
                <a:latin typeface="Trebuchet MS"/>
                <a:cs typeface="Trebuchet MS"/>
              </a:rPr>
              <a:t>User</a:t>
            </a:r>
            <a:r>
              <a:rPr sz="1800" spc="15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interface</a:t>
            </a:r>
            <a:endParaRPr sz="1800">
              <a:latin typeface="Trebuchet MS"/>
              <a:cs typeface="Trebuchet MS"/>
            </a:endParaRPr>
          </a:p>
          <a:p>
            <a:pPr marL="331470" indent="-304165">
              <a:lnSpc>
                <a:spcPts val="1995"/>
              </a:lnSpc>
              <a:buSzPct val="85714"/>
              <a:buAutoNum type="arabicPeriod" startAt="3"/>
              <a:tabLst>
                <a:tab pos="331470" algn="l"/>
              </a:tabLst>
            </a:pPr>
            <a:r>
              <a:rPr sz="1750" spc="-65" dirty="0">
                <a:latin typeface="Trebuchet MS"/>
                <a:cs typeface="Trebuchet MS"/>
              </a:rPr>
              <a:t>Conclusion</a:t>
            </a:r>
            <a:endParaRPr sz="1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7888" y="197908"/>
            <a:ext cx="7146823" cy="807664"/>
          </a:xfrm>
          <a:prstGeom prst="rect">
            <a:avLst/>
          </a:prstGeom>
        </p:spPr>
        <p:txBody>
          <a:bodyPr vert="horz" wrap="square" lIns="0" tIns="258833" rIns="0" bIns="0" rtlCol="0">
            <a:spAutoFit/>
          </a:bodyPr>
          <a:lstStyle/>
          <a:p>
            <a:pPr marL="2286635">
              <a:lnSpc>
                <a:spcPct val="100000"/>
              </a:lnSpc>
              <a:spcBef>
                <a:spcPts val="95"/>
              </a:spcBef>
            </a:pPr>
            <a:endParaRPr sz="3550" dirty="0">
              <a:latin typeface="Arial MT"/>
              <a:cs typeface="Arial M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9E1417-0E8F-32C4-F174-D68B9E25E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8" y="0"/>
            <a:ext cx="8084612" cy="6070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368A-E320-9618-1E82-78BF18443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8E3D4-B34A-631D-7D33-F7F614CDD1E0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8A669-CB25-49FE-ADF1-1F4A1C5A0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8" y="0"/>
            <a:ext cx="8067884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2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C6FB70-D740-9A10-77A6-68B8081C3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4"/>
            <a:ext cx="8102600" cy="606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89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20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6BEA50-2A47-DE87-00C8-E76A5710D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" y="0"/>
            <a:ext cx="8084578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44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4909" y="4951941"/>
            <a:ext cx="586740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spc="-85" dirty="0">
                <a:latin typeface="Arial MT"/>
                <a:cs typeface="Arial MT"/>
              </a:rPr>
              <a:t>Dataset</a:t>
            </a:r>
            <a:endParaRPr sz="1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627</Words>
  <Application>Microsoft Office PowerPoint</Application>
  <PresentationFormat>Custom</PresentationFormat>
  <Paragraphs>99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 MT</vt:lpstr>
      <vt:lpstr>Cambria</vt:lpstr>
      <vt:lpstr>Times New Roman</vt:lpstr>
      <vt:lpstr>Trebuchet MS</vt:lpstr>
      <vt:lpstr>Office Theme</vt:lpstr>
      <vt:lpstr>LAPTOP PRICE PREDICTION</vt:lpstr>
      <vt:lpstr>members</vt:lpstr>
      <vt:lpstr>2. 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Selection</vt:lpstr>
      <vt:lpstr>Methods of feature selection:</vt:lpstr>
      <vt:lpstr>PowerPoint Presentation</vt:lpstr>
      <vt:lpstr>Model Selection</vt:lpstr>
      <vt:lpstr>Model Evaluation</vt:lpstr>
      <vt:lpstr>Feasibility Studies</vt:lpstr>
      <vt:lpstr>Limitations</vt:lpstr>
      <vt:lpstr>User Interface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PRICE PREDICTION</dc:title>
  <dc:creator>Raja Chaurasiya</dc:creator>
  <cp:lastModifiedBy>Raja kumar  chaurasiya</cp:lastModifiedBy>
  <cp:revision>1</cp:revision>
  <dcterms:created xsi:type="dcterms:W3CDTF">2023-12-02T05:06:24Z</dcterms:created>
  <dcterms:modified xsi:type="dcterms:W3CDTF">2023-12-02T06:09:11Z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2023-12-02T00:00:00Z</vt:filetime>
  </property>
  <property fmtid="{D5CDD505-2E9C-101B-9397-08002B2CF9AE}" pid="3" name="Producer">
    <vt:lpwstr>FPDF 1.84</vt:lpwstr>
  </property>
  <property fmtid="{D5CDD505-2E9C-101B-9397-08002B2CF9AE}" pid="4" name="LastSaved">
    <vt:filetime>2023-12-02T00:00:00Z</vt:filetime>
  </property>
</Properties>
</file>